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735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77473" autoAdjust="0"/>
  </p:normalViewPr>
  <p:slideViewPr>
    <p:cSldViewPr snapToGrid="0">
      <p:cViewPr varScale="1">
        <p:scale>
          <a:sx n="85" d="100"/>
          <a:sy n="85" d="100"/>
        </p:scale>
        <p:origin x="14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Average number of times per day Gil said</a:t>
            </a:r>
            <a:r>
              <a:rPr lang="en-US" baseline="0"/>
              <a:t> "girl"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Sheet1!$G$10:$G$33</c:f>
              <c:numCache>
                <c:formatCode>General</c:formatCode>
                <c:ptCount val="24"/>
                <c:pt idx="0">
                  <c:v>12</c:v>
                </c:pt>
                <c:pt idx="1">
                  <c:v>14</c:v>
                </c:pt>
                <c:pt idx="2">
                  <c:v>13</c:v>
                </c:pt>
                <c:pt idx="3">
                  <c:v>15</c:v>
                </c:pt>
                <c:pt idx="4">
                  <c:v>12</c:v>
                </c:pt>
                <c:pt idx="5">
                  <c:v>11</c:v>
                </c:pt>
                <c:pt idx="6">
                  <c:v>11</c:v>
                </c:pt>
                <c:pt idx="7">
                  <c:v>6</c:v>
                </c:pt>
                <c:pt idx="8">
                  <c:v>3</c:v>
                </c:pt>
                <c:pt idx="9">
                  <c:v>2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2</c:v>
                </c:pt>
                <c:pt idx="17">
                  <c:v>4</c:v>
                </c:pt>
                <c:pt idx="18">
                  <c:v>15</c:v>
                </c:pt>
                <c:pt idx="19">
                  <c:v>16</c:v>
                </c:pt>
                <c:pt idx="20">
                  <c:v>15</c:v>
                </c:pt>
                <c:pt idx="21">
                  <c:v>14</c:v>
                </c:pt>
                <c:pt idx="22">
                  <c:v>15</c:v>
                </c:pt>
                <c:pt idx="23">
                  <c:v>16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Sheet1!$F$10:$F$33</c15:sqref>
                        </c15:formulaRef>
                      </c:ext>
                    </c:extLst>
                    <c:strCache>
                      <c:ptCount val="24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</c:v>
                      </c:pt>
                      <c:pt idx="4">
                        <c:v>may</c:v>
                      </c:pt>
                      <c:pt idx="5">
                        <c:v>jun</c:v>
                      </c:pt>
                      <c:pt idx="6">
                        <c:v>jul</c:v>
                      </c:pt>
                      <c:pt idx="7">
                        <c:v>aug</c:v>
                      </c:pt>
                      <c:pt idx="8">
                        <c:v>sept</c:v>
                      </c:pt>
                      <c:pt idx="9">
                        <c:v>oct</c:v>
                      </c:pt>
                      <c:pt idx="10">
                        <c:v>nov </c:v>
                      </c:pt>
                      <c:pt idx="11">
                        <c:v>dec</c:v>
                      </c:pt>
                      <c:pt idx="12">
                        <c:v>jan</c:v>
                      </c:pt>
                      <c:pt idx="13">
                        <c:v>feb</c:v>
                      </c:pt>
                      <c:pt idx="14">
                        <c:v>mar</c:v>
                      </c:pt>
                      <c:pt idx="15">
                        <c:v>apr</c:v>
                      </c:pt>
                      <c:pt idx="16">
                        <c:v>may</c:v>
                      </c:pt>
                      <c:pt idx="17">
                        <c:v>jun</c:v>
                      </c:pt>
                      <c:pt idx="18">
                        <c:v>july</c:v>
                      </c:pt>
                      <c:pt idx="19">
                        <c:v>aug</c:v>
                      </c:pt>
                      <c:pt idx="20">
                        <c:v>sept</c:v>
                      </c:pt>
                      <c:pt idx="21">
                        <c:v>oct</c:v>
                      </c:pt>
                      <c:pt idx="22">
                        <c:v>nov</c:v>
                      </c:pt>
                      <c:pt idx="23">
                        <c:v>dec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CB1E-4E85-968D-6C75BC233F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5091376"/>
        <c:axId val="509600944"/>
      </c:lineChart>
      <c:catAx>
        <c:axId val="35509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9600944"/>
        <c:crosses val="autoZero"/>
        <c:auto val="1"/>
        <c:lblAlgn val="ctr"/>
        <c:lblOffset val="100"/>
        <c:noMultiLvlLbl val="0"/>
      </c:catAx>
      <c:valAx>
        <c:axId val="509600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5091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0.30417</cdr:x>
      <cdr:y>0.06597</cdr:y>
    </cdr:from>
    <cdr:to>
      <cdr:x>0.31458</cdr:x>
      <cdr:y>1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40A98C0B-444F-417D-B439-B2C26CF6E42B}"/>
            </a:ext>
          </a:extLst>
        </cdr:cNvPr>
        <cdr:cNvCxnSpPr/>
      </cdr:nvCxnSpPr>
      <cdr:spPr>
        <a:xfrm xmlns:a="http://schemas.openxmlformats.org/drawingml/2006/main">
          <a:off x="1390650" y="180975"/>
          <a:ext cx="47625" cy="256222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0.62361</cdr:x>
      <cdr:y>0.06597</cdr:y>
    </cdr:from>
    <cdr:to>
      <cdr:x>0.63403</cdr:x>
      <cdr:y>1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F0CEB60E-78E0-4AC2-B7DD-B0ADF69D796F}"/>
            </a:ext>
          </a:extLst>
        </cdr:cNvPr>
        <cdr:cNvCxnSpPr/>
      </cdr:nvCxnSpPr>
      <cdr:spPr>
        <a:xfrm xmlns:a="http://schemas.openxmlformats.org/drawingml/2006/main">
          <a:off x="2851150" y="180975"/>
          <a:ext cx="47625" cy="256222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CEB3E49-C190-47DA-B346-5B0B7F898396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F996D8C-5AF6-4E43-A279-3D253B4E8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249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96D8C-5AF6-4E43-A279-3D253B4E80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71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96D8C-5AF6-4E43-A279-3D253B4E80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30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96D8C-5AF6-4E43-A279-3D253B4E80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876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96D8C-5AF6-4E43-A279-3D253B4E80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94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96D8C-5AF6-4E43-A279-3D253B4E802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604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02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90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783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6637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302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803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850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2768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092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178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15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908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930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49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25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698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480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6590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  <p:sldLayoutId id="214748375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Small n designs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321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n designs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aka single subject experiments</a:t>
            </a:r>
          </a:p>
          <a:p>
            <a:r>
              <a:rPr lang="en-US" dirty="0"/>
              <a:t>Applied behavioral analysis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33B704C-D28A-497D-A1B5-D311F9F71E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4578729"/>
              </p:ext>
            </p:extLst>
          </p:nvPr>
        </p:nvGraphicFramePr>
        <p:xfrm>
          <a:off x="5105783" y="2455797"/>
          <a:ext cx="6608619" cy="3279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BAF19AB-6A7E-4C16-86AA-29A99893E700}"/>
              </a:ext>
            </a:extLst>
          </p:cNvPr>
          <p:cNvSpPr txBox="1"/>
          <p:nvPr/>
        </p:nvSpPr>
        <p:spPr>
          <a:xfrm>
            <a:off x="5971255" y="5883696"/>
            <a:ext cx="22894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When we started dating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68A7E2-469E-4B6A-BC73-460970BCADE5}"/>
              </a:ext>
            </a:extLst>
          </p:cNvPr>
          <p:cNvSpPr txBox="1"/>
          <p:nvPr/>
        </p:nvSpPr>
        <p:spPr>
          <a:xfrm>
            <a:off x="8626507" y="5931203"/>
            <a:ext cx="18389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When we broke up</a:t>
            </a:r>
          </a:p>
        </p:txBody>
      </p:sp>
    </p:spTree>
    <p:extLst>
      <p:ext uri="{BB962C8B-B14F-4D97-AF65-F5344CB8AC3E}">
        <p14:creationId xmlns:p14="http://schemas.microsoft.com/office/powerpoint/2010/main" val="1054330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small n designs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2555" y="1853248"/>
            <a:ext cx="3989388" cy="3615267"/>
          </a:xfrm>
        </p:spPr>
        <p:txBody>
          <a:bodyPr>
            <a:normAutofit/>
          </a:bodyPr>
          <a:lstStyle/>
          <a:p>
            <a:r>
              <a:rPr lang="en-US" dirty="0"/>
              <a:t>A = baseline</a:t>
            </a:r>
          </a:p>
          <a:p>
            <a:r>
              <a:rPr lang="en-US" dirty="0"/>
              <a:t>B = treatment</a:t>
            </a:r>
          </a:p>
          <a:p>
            <a:r>
              <a:rPr lang="en-US" dirty="0"/>
              <a:t>C = another treatment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0249B49-97F4-47FD-82EA-3C3BA6B85560}"/>
              </a:ext>
            </a:extLst>
          </p:cNvPr>
          <p:cNvSpPr txBox="1">
            <a:spLocks/>
          </p:cNvSpPr>
          <p:nvPr/>
        </p:nvSpPr>
        <p:spPr>
          <a:xfrm>
            <a:off x="798511" y="1899356"/>
            <a:ext cx="3989388" cy="361526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/>
              <a:t>AB</a:t>
            </a:r>
          </a:p>
          <a:p>
            <a:r>
              <a:rPr lang="en-US"/>
              <a:t>ABA (reversal)</a:t>
            </a:r>
          </a:p>
          <a:p>
            <a:r>
              <a:rPr lang="en-US"/>
              <a:t>ABAB</a:t>
            </a:r>
          </a:p>
          <a:p>
            <a:r>
              <a:rPr lang="en-US"/>
              <a:t>ACABCBCB (multiple treatments)</a:t>
            </a:r>
          </a:p>
          <a:p>
            <a:r>
              <a:rPr lang="en-US"/>
              <a:t>ABCBCBCBC (alternating treatments</a:t>
            </a:r>
          </a:p>
          <a:p>
            <a:r>
              <a:rPr lang="en-US"/>
              <a:t>Multiple baseline</a:t>
            </a:r>
          </a:p>
          <a:p>
            <a:pPr lvl="1"/>
            <a:r>
              <a:rPr lang="en-US"/>
              <a:t>Across participants, behaviors, or situations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05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Advantages/disadvantages of small n designs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700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type of small n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Case studies</a:t>
            </a:r>
          </a:p>
          <a:p>
            <a:r>
              <a:rPr lang="en-US" dirty="0"/>
              <a:t>Deviant case analysis</a:t>
            </a:r>
          </a:p>
        </p:txBody>
      </p:sp>
    </p:spTree>
    <p:extLst>
      <p:ext uri="{BB962C8B-B14F-4D97-AF65-F5344CB8AC3E}">
        <p14:creationId xmlns:p14="http://schemas.microsoft.com/office/powerpoint/2010/main" val="15106723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94</Words>
  <Application>Microsoft Office PowerPoint</Application>
  <PresentationFormat>Widescreen</PresentationFormat>
  <Paragraphs>27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Ion</vt:lpstr>
      <vt:lpstr>Small n designs</vt:lpstr>
      <vt:lpstr>Small n designs</vt:lpstr>
      <vt:lpstr>Types of small n designs</vt:lpstr>
      <vt:lpstr>Advantages/disadvantages of small n designs</vt:lpstr>
      <vt:lpstr>Another type of small n design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2024-04-23T21:49:21Z</dcterms:created>
  <dcterms:modified xsi:type="dcterms:W3CDTF">2024-04-23T21:49:34Z</dcterms:modified>
</cp:coreProperties>
</file>