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1" r:id="rId1"/>
  </p:sldMasterIdLst>
  <p:notesMasterIdLst>
    <p:notesMasterId r:id="rId21"/>
  </p:notesMasterIdLst>
  <p:sldIdLst>
    <p:sldId id="256" r:id="rId2"/>
    <p:sldId id="273" r:id="rId3"/>
    <p:sldId id="286" r:id="rId4"/>
    <p:sldId id="289" r:id="rId5"/>
    <p:sldId id="300" r:id="rId6"/>
    <p:sldId id="301" r:id="rId7"/>
    <p:sldId id="290" r:id="rId8"/>
    <p:sldId id="293" r:id="rId9"/>
    <p:sldId id="302" r:id="rId10"/>
    <p:sldId id="294" r:id="rId11"/>
    <p:sldId id="295" r:id="rId12"/>
    <p:sldId id="296" r:id="rId13"/>
    <p:sldId id="297" r:id="rId14"/>
    <p:sldId id="303" r:id="rId15"/>
    <p:sldId id="304" r:id="rId16"/>
    <p:sldId id="305" r:id="rId17"/>
    <p:sldId id="288" r:id="rId18"/>
    <p:sldId id="298" r:id="rId19"/>
    <p:sldId id="270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0954" autoAdjust="0"/>
  </p:normalViewPr>
  <p:slideViewPr>
    <p:cSldViewPr snapToGrid="0">
      <p:cViewPr varScale="1">
        <p:scale>
          <a:sx n="58" d="100"/>
          <a:sy n="58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CF100-E3CB-4437-A7DE-992C5EAF60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CF1FF8-8E4E-45B9-B3FA-FAD2264EC137}">
      <dgm:prSet phldrT="[Text]"/>
      <dgm:spPr/>
      <dgm:t>
        <a:bodyPr/>
        <a:lstStyle/>
        <a:p>
          <a:r>
            <a:rPr lang="en-US" dirty="0"/>
            <a:t>Learning culture</a:t>
          </a:r>
        </a:p>
      </dgm:t>
    </dgm:pt>
    <dgm:pt modelId="{A03F8698-5BA8-4FE7-872C-4F3A4CA498D0}" type="parTrans" cxnId="{85307841-A7B3-42B3-9932-87FEFFF97641}">
      <dgm:prSet/>
      <dgm:spPr/>
      <dgm:t>
        <a:bodyPr/>
        <a:lstStyle/>
        <a:p>
          <a:endParaRPr lang="en-US"/>
        </a:p>
      </dgm:t>
    </dgm:pt>
    <dgm:pt modelId="{FF50D919-1DAD-4082-A96B-C4AF15234BED}" type="sibTrans" cxnId="{85307841-A7B3-42B3-9932-87FEFFF97641}">
      <dgm:prSet/>
      <dgm:spPr/>
      <dgm:t>
        <a:bodyPr/>
        <a:lstStyle/>
        <a:p>
          <a:endParaRPr lang="en-US"/>
        </a:p>
      </dgm:t>
    </dgm:pt>
    <dgm:pt modelId="{6248E2AC-464B-4645-ABF4-4C8A154EF133}" type="asst">
      <dgm:prSet phldrT="[Text]"/>
      <dgm:spPr/>
      <dgm:t>
        <a:bodyPr/>
        <a:lstStyle/>
        <a:p>
          <a:r>
            <a:rPr lang="en-US" dirty="0"/>
            <a:t>Performance culture</a:t>
          </a:r>
        </a:p>
      </dgm:t>
    </dgm:pt>
    <dgm:pt modelId="{4AE6D109-988D-4628-A7CC-FBB396AFEABE}" type="parTrans" cxnId="{6EB9F8F4-5856-4AB2-A40A-3B6EB6A2608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729B34E4-4E80-4701-BC50-E38DF854FC77}" type="sibTrans" cxnId="{6EB9F8F4-5856-4AB2-A40A-3B6EB6A26086}">
      <dgm:prSet/>
      <dgm:spPr/>
      <dgm:t>
        <a:bodyPr/>
        <a:lstStyle/>
        <a:p>
          <a:endParaRPr lang="en-US"/>
        </a:p>
      </dgm:t>
    </dgm:pt>
    <dgm:pt modelId="{EC5F7F3D-178B-4B3C-ABBD-03B6A17EA65C}">
      <dgm:prSet phldrT="[Text]"/>
      <dgm:spPr/>
      <dgm:t>
        <a:bodyPr/>
        <a:lstStyle/>
        <a:p>
          <a:r>
            <a:rPr lang="en-US" dirty="0"/>
            <a:t>Psychological safety</a:t>
          </a:r>
        </a:p>
      </dgm:t>
    </dgm:pt>
    <dgm:pt modelId="{596608C6-2649-4A9D-B545-FDE74DB365A0}" type="parTrans" cxnId="{ABAEBD47-B6F4-4AF1-92C6-C283BB8C83C7}">
      <dgm:prSet/>
      <dgm:spPr/>
      <dgm:t>
        <a:bodyPr/>
        <a:lstStyle/>
        <a:p>
          <a:endParaRPr lang="en-US"/>
        </a:p>
      </dgm:t>
    </dgm:pt>
    <dgm:pt modelId="{34FB7A49-170A-4B0F-B9BF-0F4652157A74}" type="sibTrans" cxnId="{ABAEBD47-B6F4-4AF1-92C6-C283BB8C83C7}">
      <dgm:prSet/>
      <dgm:spPr/>
      <dgm:t>
        <a:bodyPr/>
        <a:lstStyle/>
        <a:p>
          <a:endParaRPr lang="en-US"/>
        </a:p>
      </dgm:t>
    </dgm:pt>
    <dgm:pt modelId="{5F829958-1602-409F-AC74-13D6B642D6CC}">
      <dgm:prSet phldrT="[Text]"/>
      <dgm:spPr/>
      <dgm:t>
        <a:bodyPr/>
        <a:lstStyle/>
        <a:p>
          <a:r>
            <a:rPr lang="en-US" dirty="0"/>
            <a:t>Outcome accountability</a:t>
          </a:r>
        </a:p>
      </dgm:t>
    </dgm:pt>
    <dgm:pt modelId="{4AF9D8EF-B67E-41BD-B888-B162080DE4ED}" type="parTrans" cxnId="{55F480C0-D331-4AF1-AAD1-18FDA94E12A0}">
      <dgm:prSet/>
      <dgm:spPr/>
      <dgm:t>
        <a:bodyPr/>
        <a:lstStyle/>
        <a:p>
          <a:endParaRPr lang="en-US"/>
        </a:p>
      </dgm:t>
    </dgm:pt>
    <dgm:pt modelId="{248B3BD5-27F5-4071-AFBE-C56E914D9C53}" type="sibTrans" cxnId="{55F480C0-D331-4AF1-AAD1-18FDA94E12A0}">
      <dgm:prSet/>
      <dgm:spPr/>
      <dgm:t>
        <a:bodyPr/>
        <a:lstStyle/>
        <a:p>
          <a:endParaRPr lang="en-US"/>
        </a:p>
      </dgm:t>
    </dgm:pt>
    <dgm:pt modelId="{D2EA3771-DB5F-4835-B672-DBA63EDCAB32}">
      <dgm:prSet phldrT="[Text]"/>
      <dgm:spPr/>
      <dgm:t>
        <a:bodyPr/>
        <a:lstStyle/>
        <a:p>
          <a:r>
            <a:rPr lang="en-US" dirty="0"/>
            <a:t>Process accountability</a:t>
          </a:r>
        </a:p>
      </dgm:t>
    </dgm:pt>
    <dgm:pt modelId="{7DD2441F-9538-452D-B25A-9F493125C810}" type="parTrans" cxnId="{6C18321D-5FE7-43E1-9DFB-03D83F5F1BAF}">
      <dgm:prSet/>
      <dgm:spPr/>
      <dgm:t>
        <a:bodyPr/>
        <a:lstStyle/>
        <a:p>
          <a:endParaRPr lang="en-US"/>
        </a:p>
      </dgm:t>
    </dgm:pt>
    <dgm:pt modelId="{6E671E80-E60C-44F3-AD84-49FA8DBE596F}" type="sibTrans" cxnId="{6C18321D-5FE7-43E1-9DFB-03D83F5F1BAF}">
      <dgm:prSet/>
      <dgm:spPr/>
      <dgm:t>
        <a:bodyPr/>
        <a:lstStyle/>
        <a:p>
          <a:endParaRPr lang="en-US"/>
        </a:p>
      </dgm:t>
    </dgm:pt>
    <dgm:pt modelId="{9248D6D6-D590-49B1-9AA1-5347AB4635A1}" type="pres">
      <dgm:prSet presAssocID="{DAACF100-E3CB-4437-A7DE-992C5EAF60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0559B3-B204-4C7E-8C7E-F371E0B34EAE}" type="pres">
      <dgm:prSet presAssocID="{5DCF1FF8-8E4E-45B9-B3FA-FAD2264EC137}" presName="hierRoot1" presStyleCnt="0">
        <dgm:presLayoutVars>
          <dgm:hierBranch val="init"/>
        </dgm:presLayoutVars>
      </dgm:prSet>
      <dgm:spPr/>
    </dgm:pt>
    <dgm:pt modelId="{72A8ADE1-2D0A-4439-B9C6-7973D9DD9CC7}" type="pres">
      <dgm:prSet presAssocID="{5DCF1FF8-8E4E-45B9-B3FA-FAD2264EC137}" presName="rootComposite1" presStyleCnt="0"/>
      <dgm:spPr/>
    </dgm:pt>
    <dgm:pt modelId="{337664AC-B28A-4CA8-964B-32B1BE0B954B}" type="pres">
      <dgm:prSet presAssocID="{5DCF1FF8-8E4E-45B9-B3FA-FAD2264EC137}" presName="rootText1" presStyleLbl="node0" presStyleIdx="0" presStyleCnt="1">
        <dgm:presLayoutVars>
          <dgm:chPref val="3"/>
        </dgm:presLayoutVars>
      </dgm:prSet>
      <dgm:spPr/>
    </dgm:pt>
    <dgm:pt modelId="{CABA274D-A521-467B-B12A-60AADAAB75DD}" type="pres">
      <dgm:prSet presAssocID="{5DCF1FF8-8E4E-45B9-B3FA-FAD2264EC137}" presName="rootConnector1" presStyleLbl="node1" presStyleIdx="0" presStyleCnt="0"/>
      <dgm:spPr/>
    </dgm:pt>
    <dgm:pt modelId="{337CCA60-4EB4-4F53-A1BA-294E83A62294}" type="pres">
      <dgm:prSet presAssocID="{5DCF1FF8-8E4E-45B9-B3FA-FAD2264EC137}" presName="hierChild2" presStyleCnt="0"/>
      <dgm:spPr/>
    </dgm:pt>
    <dgm:pt modelId="{CB7D2CF2-A235-4838-BB46-62622003FD58}" type="pres">
      <dgm:prSet presAssocID="{596608C6-2649-4A9D-B545-FDE74DB365A0}" presName="Name37" presStyleLbl="parChTrans1D2" presStyleIdx="0" presStyleCnt="4"/>
      <dgm:spPr/>
    </dgm:pt>
    <dgm:pt modelId="{3CD227AE-75FF-4D50-ADE5-B46A8D5DC93F}" type="pres">
      <dgm:prSet presAssocID="{EC5F7F3D-178B-4B3C-ABBD-03B6A17EA65C}" presName="hierRoot2" presStyleCnt="0">
        <dgm:presLayoutVars>
          <dgm:hierBranch val="init"/>
        </dgm:presLayoutVars>
      </dgm:prSet>
      <dgm:spPr/>
    </dgm:pt>
    <dgm:pt modelId="{61F72D71-6A01-45F9-BCB9-D37EF2AB9DA5}" type="pres">
      <dgm:prSet presAssocID="{EC5F7F3D-178B-4B3C-ABBD-03B6A17EA65C}" presName="rootComposite" presStyleCnt="0"/>
      <dgm:spPr/>
    </dgm:pt>
    <dgm:pt modelId="{AFCB6220-4D24-4202-B418-435B7CD2D239}" type="pres">
      <dgm:prSet presAssocID="{EC5F7F3D-178B-4B3C-ABBD-03B6A17EA65C}" presName="rootText" presStyleLbl="node2" presStyleIdx="0" presStyleCnt="3">
        <dgm:presLayoutVars>
          <dgm:chPref val="3"/>
        </dgm:presLayoutVars>
      </dgm:prSet>
      <dgm:spPr/>
    </dgm:pt>
    <dgm:pt modelId="{1EEF47F7-2026-44BE-B6BB-CF913F70AB46}" type="pres">
      <dgm:prSet presAssocID="{EC5F7F3D-178B-4B3C-ABBD-03B6A17EA65C}" presName="rootConnector" presStyleLbl="node2" presStyleIdx="0" presStyleCnt="3"/>
      <dgm:spPr/>
    </dgm:pt>
    <dgm:pt modelId="{F9A7549A-E48C-4BCF-8E8F-E26C16734A38}" type="pres">
      <dgm:prSet presAssocID="{EC5F7F3D-178B-4B3C-ABBD-03B6A17EA65C}" presName="hierChild4" presStyleCnt="0"/>
      <dgm:spPr/>
    </dgm:pt>
    <dgm:pt modelId="{D32B3F02-8ABC-4DC7-B15B-48E6C19C8D5D}" type="pres">
      <dgm:prSet presAssocID="{EC5F7F3D-178B-4B3C-ABBD-03B6A17EA65C}" presName="hierChild5" presStyleCnt="0"/>
      <dgm:spPr/>
    </dgm:pt>
    <dgm:pt modelId="{6D425097-CB6A-44A9-B28F-5A7F75A7F5A3}" type="pres">
      <dgm:prSet presAssocID="{4AF9D8EF-B67E-41BD-B888-B162080DE4ED}" presName="Name37" presStyleLbl="parChTrans1D2" presStyleIdx="1" presStyleCnt="4"/>
      <dgm:spPr/>
    </dgm:pt>
    <dgm:pt modelId="{72910965-DD96-4E19-BFF6-1EA5B5A6C9B6}" type="pres">
      <dgm:prSet presAssocID="{5F829958-1602-409F-AC74-13D6B642D6CC}" presName="hierRoot2" presStyleCnt="0">
        <dgm:presLayoutVars>
          <dgm:hierBranch val="init"/>
        </dgm:presLayoutVars>
      </dgm:prSet>
      <dgm:spPr/>
    </dgm:pt>
    <dgm:pt modelId="{E49B5A71-6727-4889-AA73-36305FD051C8}" type="pres">
      <dgm:prSet presAssocID="{5F829958-1602-409F-AC74-13D6B642D6CC}" presName="rootComposite" presStyleCnt="0"/>
      <dgm:spPr/>
    </dgm:pt>
    <dgm:pt modelId="{75EAE6A6-631F-49E8-A43F-CDD90148A6E2}" type="pres">
      <dgm:prSet presAssocID="{5F829958-1602-409F-AC74-13D6B642D6CC}" presName="rootText" presStyleLbl="node2" presStyleIdx="1" presStyleCnt="3">
        <dgm:presLayoutVars>
          <dgm:chPref val="3"/>
        </dgm:presLayoutVars>
      </dgm:prSet>
      <dgm:spPr/>
    </dgm:pt>
    <dgm:pt modelId="{C65A3BDD-A344-4EF4-B959-A456B5A7B9F7}" type="pres">
      <dgm:prSet presAssocID="{5F829958-1602-409F-AC74-13D6B642D6CC}" presName="rootConnector" presStyleLbl="node2" presStyleIdx="1" presStyleCnt="3"/>
      <dgm:spPr/>
    </dgm:pt>
    <dgm:pt modelId="{E33E4E50-699B-414E-B958-A37A701F1FEC}" type="pres">
      <dgm:prSet presAssocID="{5F829958-1602-409F-AC74-13D6B642D6CC}" presName="hierChild4" presStyleCnt="0"/>
      <dgm:spPr/>
    </dgm:pt>
    <dgm:pt modelId="{D54E2219-E5B8-4AA6-A504-CE769C72D6A2}" type="pres">
      <dgm:prSet presAssocID="{5F829958-1602-409F-AC74-13D6B642D6CC}" presName="hierChild5" presStyleCnt="0"/>
      <dgm:spPr/>
    </dgm:pt>
    <dgm:pt modelId="{13862A21-F0F9-4CFE-AC0E-A090F199B989}" type="pres">
      <dgm:prSet presAssocID="{7DD2441F-9538-452D-B25A-9F493125C810}" presName="Name37" presStyleLbl="parChTrans1D2" presStyleIdx="2" presStyleCnt="4"/>
      <dgm:spPr/>
    </dgm:pt>
    <dgm:pt modelId="{D269300F-9534-44B8-A880-928D005A64B4}" type="pres">
      <dgm:prSet presAssocID="{D2EA3771-DB5F-4835-B672-DBA63EDCAB32}" presName="hierRoot2" presStyleCnt="0">
        <dgm:presLayoutVars>
          <dgm:hierBranch val="init"/>
        </dgm:presLayoutVars>
      </dgm:prSet>
      <dgm:spPr/>
    </dgm:pt>
    <dgm:pt modelId="{C74D8ED7-06A3-4E9C-9B43-5EBC94ACD0FA}" type="pres">
      <dgm:prSet presAssocID="{D2EA3771-DB5F-4835-B672-DBA63EDCAB32}" presName="rootComposite" presStyleCnt="0"/>
      <dgm:spPr/>
    </dgm:pt>
    <dgm:pt modelId="{E7F0A26D-0BE5-4BE5-8735-EAB2DCBEB342}" type="pres">
      <dgm:prSet presAssocID="{D2EA3771-DB5F-4835-B672-DBA63EDCAB32}" presName="rootText" presStyleLbl="node2" presStyleIdx="2" presStyleCnt="3">
        <dgm:presLayoutVars>
          <dgm:chPref val="3"/>
        </dgm:presLayoutVars>
      </dgm:prSet>
      <dgm:spPr/>
    </dgm:pt>
    <dgm:pt modelId="{271F8533-346A-49CD-BD5B-BEC34B246527}" type="pres">
      <dgm:prSet presAssocID="{D2EA3771-DB5F-4835-B672-DBA63EDCAB32}" presName="rootConnector" presStyleLbl="node2" presStyleIdx="2" presStyleCnt="3"/>
      <dgm:spPr/>
    </dgm:pt>
    <dgm:pt modelId="{B56F6D57-A84E-4260-8EE5-1063A91A02F8}" type="pres">
      <dgm:prSet presAssocID="{D2EA3771-DB5F-4835-B672-DBA63EDCAB32}" presName="hierChild4" presStyleCnt="0"/>
      <dgm:spPr/>
    </dgm:pt>
    <dgm:pt modelId="{6D06B3AD-E195-4D3A-9EF9-B47F586CCC14}" type="pres">
      <dgm:prSet presAssocID="{D2EA3771-DB5F-4835-B672-DBA63EDCAB32}" presName="hierChild5" presStyleCnt="0"/>
      <dgm:spPr/>
    </dgm:pt>
    <dgm:pt modelId="{6B7EFB56-E890-4BF3-957D-58F6AFDEDF85}" type="pres">
      <dgm:prSet presAssocID="{5DCF1FF8-8E4E-45B9-B3FA-FAD2264EC137}" presName="hierChild3" presStyleCnt="0"/>
      <dgm:spPr/>
    </dgm:pt>
    <dgm:pt modelId="{AD81FD3A-2BA8-4135-9046-5DCBAC9F968A}" type="pres">
      <dgm:prSet presAssocID="{4AE6D109-988D-4628-A7CC-FBB396AFEABE}" presName="Name111" presStyleLbl="parChTrans1D2" presStyleIdx="3" presStyleCnt="4"/>
      <dgm:spPr/>
    </dgm:pt>
    <dgm:pt modelId="{4C977E15-970F-4627-944D-601F3E0A57BA}" type="pres">
      <dgm:prSet presAssocID="{6248E2AC-464B-4645-ABF4-4C8A154EF133}" presName="hierRoot3" presStyleCnt="0">
        <dgm:presLayoutVars>
          <dgm:hierBranch val="init"/>
        </dgm:presLayoutVars>
      </dgm:prSet>
      <dgm:spPr/>
    </dgm:pt>
    <dgm:pt modelId="{902ABA7F-4E13-4458-91C5-955D980B9D94}" type="pres">
      <dgm:prSet presAssocID="{6248E2AC-464B-4645-ABF4-4C8A154EF133}" presName="rootComposite3" presStyleCnt="0"/>
      <dgm:spPr/>
    </dgm:pt>
    <dgm:pt modelId="{EF8FC5F9-C126-4353-89DE-5B7066D48DFB}" type="pres">
      <dgm:prSet presAssocID="{6248E2AC-464B-4645-ABF4-4C8A154EF133}" presName="rootText3" presStyleLbl="asst1" presStyleIdx="0" presStyleCnt="1" custLinFactX="63016" custLinFactNeighborX="100000" custLinFactNeighborY="0">
        <dgm:presLayoutVars>
          <dgm:chPref val="3"/>
        </dgm:presLayoutVars>
      </dgm:prSet>
      <dgm:spPr/>
    </dgm:pt>
    <dgm:pt modelId="{5A35D74A-FDFD-4648-8068-2D3C09E4251C}" type="pres">
      <dgm:prSet presAssocID="{6248E2AC-464B-4645-ABF4-4C8A154EF133}" presName="rootConnector3" presStyleLbl="asst1" presStyleIdx="0" presStyleCnt="1"/>
      <dgm:spPr/>
    </dgm:pt>
    <dgm:pt modelId="{95D080F4-AB30-4E6C-847D-5F9AD0AABD57}" type="pres">
      <dgm:prSet presAssocID="{6248E2AC-464B-4645-ABF4-4C8A154EF133}" presName="hierChild6" presStyleCnt="0"/>
      <dgm:spPr/>
    </dgm:pt>
    <dgm:pt modelId="{FFE9171E-36C0-49A3-A481-20FFA6A4BD39}" type="pres">
      <dgm:prSet presAssocID="{6248E2AC-464B-4645-ABF4-4C8A154EF133}" presName="hierChild7" presStyleCnt="0"/>
      <dgm:spPr/>
    </dgm:pt>
  </dgm:ptLst>
  <dgm:cxnLst>
    <dgm:cxn modelId="{DBD1480A-5CB2-4A09-ABDF-B9735F4CFDCA}" type="presOf" srcId="{D2EA3771-DB5F-4835-B672-DBA63EDCAB32}" destId="{271F8533-346A-49CD-BD5B-BEC34B246527}" srcOrd="1" destOrd="0" presId="urn:microsoft.com/office/officeart/2005/8/layout/orgChart1"/>
    <dgm:cxn modelId="{8E1A0C11-A828-4609-99C5-D803B74AD390}" type="presOf" srcId="{596608C6-2649-4A9D-B545-FDE74DB365A0}" destId="{CB7D2CF2-A235-4838-BB46-62622003FD58}" srcOrd="0" destOrd="0" presId="urn:microsoft.com/office/officeart/2005/8/layout/orgChart1"/>
    <dgm:cxn modelId="{6C18321D-5FE7-43E1-9DFB-03D83F5F1BAF}" srcId="{5DCF1FF8-8E4E-45B9-B3FA-FAD2264EC137}" destId="{D2EA3771-DB5F-4835-B672-DBA63EDCAB32}" srcOrd="3" destOrd="0" parTransId="{7DD2441F-9538-452D-B25A-9F493125C810}" sibTransId="{6E671E80-E60C-44F3-AD84-49FA8DBE596F}"/>
    <dgm:cxn modelId="{2EE48C26-CB32-469C-8EF7-6438A6D0C1EA}" type="presOf" srcId="{5F829958-1602-409F-AC74-13D6B642D6CC}" destId="{C65A3BDD-A344-4EF4-B959-A456B5A7B9F7}" srcOrd="1" destOrd="0" presId="urn:microsoft.com/office/officeart/2005/8/layout/orgChart1"/>
    <dgm:cxn modelId="{A6D1BE28-5DA7-4320-88F4-462DEF75EE9A}" type="presOf" srcId="{6248E2AC-464B-4645-ABF4-4C8A154EF133}" destId="{EF8FC5F9-C126-4353-89DE-5B7066D48DFB}" srcOrd="0" destOrd="0" presId="urn:microsoft.com/office/officeart/2005/8/layout/orgChart1"/>
    <dgm:cxn modelId="{F735822A-2CAC-44A6-9AAA-C19A3E8572A4}" type="presOf" srcId="{D2EA3771-DB5F-4835-B672-DBA63EDCAB32}" destId="{E7F0A26D-0BE5-4BE5-8735-EAB2DCBEB342}" srcOrd="0" destOrd="0" presId="urn:microsoft.com/office/officeart/2005/8/layout/orgChart1"/>
    <dgm:cxn modelId="{CE23BA2E-4F45-476C-A685-BD34965A3DDC}" type="presOf" srcId="{4AE6D109-988D-4628-A7CC-FBB396AFEABE}" destId="{AD81FD3A-2BA8-4135-9046-5DCBAC9F968A}" srcOrd="0" destOrd="0" presId="urn:microsoft.com/office/officeart/2005/8/layout/orgChart1"/>
    <dgm:cxn modelId="{85307841-A7B3-42B3-9932-87FEFFF97641}" srcId="{DAACF100-E3CB-4437-A7DE-992C5EAF60F0}" destId="{5DCF1FF8-8E4E-45B9-B3FA-FAD2264EC137}" srcOrd="0" destOrd="0" parTransId="{A03F8698-5BA8-4FE7-872C-4F3A4CA498D0}" sibTransId="{FF50D919-1DAD-4082-A96B-C4AF15234BED}"/>
    <dgm:cxn modelId="{ABAEBD47-B6F4-4AF1-92C6-C283BB8C83C7}" srcId="{5DCF1FF8-8E4E-45B9-B3FA-FAD2264EC137}" destId="{EC5F7F3D-178B-4B3C-ABBD-03B6A17EA65C}" srcOrd="1" destOrd="0" parTransId="{596608C6-2649-4A9D-B545-FDE74DB365A0}" sibTransId="{34FB7A49-170A-4B0F-B9BF-0F4652157A74}"/>
    <dgm:cxn modelId="{85F4E96B-A0DF-48FC-8180-B456509272C4}" type="presOf" srcId="{7DD2441F-9538-452D-B25A-9F493125C810}" destId="{13862A21-F0F9-4CFE-AC0E-A090F199B989}" srcOrd="0" destOrd="0" presId="urn:microsoft.com/office/officeart/2005/8/layout/orgChart1"/>
    <dgm:cxn modelId="{B14EA05A-01BE-44B1-B1EA-C38DEB57D216}" type="presOf" srcId="{EC5F7F3D-178B-4B3C-ABBD-03B6A17EA65C}" destId="{1EEF47F7-2026-44BE-B6BB-CF913F70AB46}" srcOrd="1" destOrd="0" presId="urn:microsoft.com/office/officeart/2005/8/layout/orgChart1"/>
    <dgm:cxn modelId="{9278698F-250B-4904-AD9F-B36C9B168C81}" type="presOf" srcId="{5F829958-1602-409F-AC74-13D6B642D6CC}" destId="{75EAE6A6-631F-49E8-A43F-CDD90148A6E2}" srcOrd="0" destOrd="0" presId="urn:microsoft.com/office/officeart/2005/8/layout/orgChart1"/>
    <dgm:cxn modelId="{16740391-63B5-4DA8-A1BE-3F5A6A3EA117}" type="presOf" srcId="{EC5F7F3D-178B-4B3C-ABBD-03B6A17EA65C}" destId="{AFCB6220-4D24-4202-B418-435B7CD2D239}" srcOrd="0" destOrd="0" presId="urn:microsoft.com/office/officeart/2005/8/layout/orgChart1"/>
    <dgm:cxn modelId="{2D1E0194-2343-40C6-80DF-D2548D6C8038}" type="presOf" srcId="{4AF9D8EF-B67E-41BD-B888-B162080DE4ED}" destId="{6D425097-CB6A-44A9-B28F-5A7F75A7F5A3}" srcOrd="0" destOrd="0" presId="urn:microsoft.com/office/officeart/2005/8/layout/orgChart1"/>
    <dgm:cxn modelId="{95072FB1-ACD0-4C89-9690-02860ADCF258}" type="presOf" srcId="{6248E2AC-464B-4645-ABF4-4C8A154EF133}" destId="{5A35D74A-FDFD-4648-8068-2D3C09E4251C}" srcOrd="1" destOrd="0" presId="urn:microsoft.com/office/officeart/2005/8/layout/orgChart1"/>
    <dgm:cxn modelId="{55F480C0-D331-4AF1-AAD1-18FDA94E12A0}" srcId="{5DCF1FF8-8E4E-45B9-B3FA-FAD2264EC137}" destId="{5F829958-1602-409F-AC74-13D6B642D6CC}" srcOrd="2" destOrd="0" parTransId="{4AF9D8EF-B67E-41BD-B888-B162080DE4ED}" sibTransId="{248B3BD5-27F5-4071-AFBE-C56E914D9C53}"/>
    <dgm:cxn modelId="{30CE5ACE-4C38-4DA3-9172-DB4EC11A24FD}" type="presOf" srcId="{5DCF1FF8-8E4E-45B9-B3FA-FAD2264EC137}" destId="{337664AC-B28A-4CA8-964B-32B1BE0B954B}" srcOrd="0" destOrd="0" presId="urn:microsoft.com/office/officeart/2005/8/layout/orgChart1"/>
    <dgm:cxn modelId="{3DE998D5-6121-4DAF-9835-E460627B0702}" type="presOf" srcId="{DAACF100-E3CB-4437-A7DE-992C5EAF60F0}" destId="{9248D6D6-D590-49B1-9AA1-5347AB4635A1}" srcOrd="0" destOrd="0" presId="urn:microsoft.com/office/officeart/2005/8/layout/orgChart1"/>
    <dgm:cxn modelId="{5030A1DB-BB22-4120-8275-3E3C0C87244D}" type="presOf" srcId="{5DCF1FF8-8E4E-45B9-B3FA-FAD2264EC137}" destId="{CABA274D-A521-467B-B12A-60AADAAB75DD}" srcOrd="1" destOrd="0" presId="urn:microsoft.com/office/officeart/2005/8/layout/orgChart1"/>
    <dgm:cxn modelId="{6EB9F8F4-5856-4AB2-A40A-3B6EB6A26086}" srcId="{5DCF1FF8-8E4E-45B9-B3FA-FAD2264EC137}" destId="{6248E2AC-464B-4645-ABF4-4C8A154EF133}" srcOrd="0" destOrd="0" parTransId="{4AE6D109-988D-4628-A7CC-FBB396AFEABE}" sibTransId="{729B34E4-4E80-4701-BC50-E38DF854FC77}"/>
    <dgm:cxn modelId="{A11D1B61-D288-42F9-9DD1-21B8609CFF6A}" type="presParOf" srcId="{9248D6D6-D590-49B1-9AA1-5347AB4635A1}" destId="{E80559B3-B204-4C7E-8C7E-F371E0B34EAE}" srcOrd="0" destOrd="0" presId="urn:microsoft.com/office/officeart/2005/8/layout/orgChart1"/>
    <dgm:cxn modelId="{1922BAEE-7F4D-475F-9D16-68410C449DFF}" type="presParOf" srcId="{E80559B3-B204-4C7E-8C7E-F371E0B34EAE}" destId="{72A8ADE1-2D0A-4439-B9C6-7973D9DD9CC7}" srcOrd="0" destOrd="0" presId="urn:microsoft.com/office/officeart/2005/8/layout/orgChart1"/>
    <dgm:cxn modelId="{79809330-DD32-404C-BC3A-7F15AD46A1B4}" type="presParOf" srcId="{72A8ADE1-2D0A-4439-B9C6-7973D9DD9CC7}" destId="{337664AC-B28A-4CA8-964B-32B1BE0B954B}" srcOrd="0" destOrd="0" presId="urn:microsoft.com/office/officeart/2005/8/layout/orgChart1"/>
    <dgm:cxn modelId="{19709D1E-973F-4705-9BD7-3F5B4DAE8A3C}" type="presParOf" srcId="{72A8ADE1-2D0A-4439-B9C6-7973D9DD9CC7}" destId="{CABA274D-A521-467B-B12A-60AADAAB75DD}" srcOrd="1" destOrd="0" presId="urn:microsoft.com/office/officeart/2005/8/layout/orgChart1"/>
    <dgm:cxn modelId="{671895B2-AACC-48DA-9614-0CB71ECB4435}" type="presParOf" srcId="{E80559B3-B204-4C7E-8C7E-F371E0B34EAE}" destId="{337CCA60-4EB4-4F53-A1BA-294E83A62294}" srcOrd="1" destOrd="0" presId="urn:microsoft.com/office/officeart/2005/8/layout/orgChart1"/>
    <dgm:cxn modelId="{44FA15FD-A680-4027-A3D4-803B7A34BFAF}" type="presParOf" srcId="{337CCA60-4EB4-4F53-A1BA-294E83A62294}" destId="{CB7D2CF2-A235-4838-BB46-62622003FD58}" srcOrd="0" destOrd="0" presId="urn:microsoft.com/office/officeart/2005/8/layout/orgChart1"/>
    <dgm:cxn modelId="{78109AE6-31E3-4C97-A2B4-89286CE5F807}" type="presParOf" srcId="{337CCA60-4EB4-4F53-A1BA-294E83A62294}" destId="{3CD227AE-75FF-4D50-ADE5-B46A8D5DC93F}" srcOrd="1" destOrd="0" presId="urn:microsoft.com/office/officeart/2005/8/layout/orgChart1"/>
    <dgm:cxn modelId="{E9A27783-9E08-4B25-99F9-B1738B3362B5}" type="presParOf" srcId="{3CD227AE-75FF-4D50-ADE5-B46A8D5DC93F}" destId="{61F72D71-6A01-45F9-BCB9-D37EF2AB9DA5}" srcOrd="0" destOrd="0" presId="urn:microsoft.com/office/officeart/2005/8/layout/orgChart1"/>
    <dgm:cxn modelId="{9399F199-7292-45C5-916D-2F4674A61E9D}" type="presParOf" srcId="{61F72D71-6A01-45F9-BCB9-D37EF2AB9DA5}" destId="{AFCB6220-4D24-4202-B418-435B7CD2D239}" srcOrd="0" destOrd="0" presId="urn:microsoft.com/office/officeart/2005/8/layout/orgChart1"/>
    <dgm:cxn modelId="{8DF6AC74-8036-46EB-8AB5-879867539754}" type="presParOf" srcId="{61F72D71-6A01-45F9-BCB9-D37EF2AB9DA5}" destId="{1EEF47F7-2026-44BE-B6BB-CF913F70AB46}" srcOrd="1" destOrd="0" presId="urn:microsoft.com/office/officeart/2005/8/layout/orgChart1"/>
    <dgm:cxn modelId="{6150CBEE-D472-4E18-A304-0BA44E367078}" type="presParOf" srcId="{3CD227AE-75FF-4D50-ADE5-B46A8D5DC93F}" destId="{F9A7549A-E48C-4BCF-8E8F-E26C16734A38}" srcOrd="1" destOrd="0" presId="urn:microsoft.com/office/officeart/2005/8/layout/orgChart1"/>
    <dgm:cxn modelId="{2BC69B7D-E132-42FA-8D2F-5D68D05BC79E}" type="presParOf" srcId="{3CD227AE-75FF-4D50-ADE5-B46A8D5DC93F}" destId="{D32B3F02-8ABC-4DC7-B15B-48E6C19C8D5D}" srcOrd="2" destOrd="0" presId="urn:microsoft.com/office/officeart/2005/8/layout/orgChart1"/>
    <dgm:cxn modelId="{1146195C-A52D-4A17-8D70-D5AB84EF47C8}" type="presParOf" srcId="{337CCA60-4EB4-4F53-A1BA-294E83A62294}" destId="{6D425097-CB6A-44A9-B28F-5A7F75A7F5A3}" srcOrd="2" destOrd="0" presId="urn:microsoft.com/office/officeart/2005/8/layout/orgChart1"/>
    <dgm:cxn modelId="{323E31F0-427B-4604-8F66-C4DC3E273012}" type="presParOf" srcId="{337CCA60-4EB4-4F53-A1BA-294E83A62294}" destId="{72910965-DD96-4E19-BFF6-1EA5B5A6C9B6}" srcOrd="3" destOrd="0" presId="urn:microsoft.com/office/officeart/2005/8/layout/orgChart1"/>
    <dgm:cxn modelId="{EF174C99-BF9E-4B8F-9FE4-F83F3C1105A1}" type="presParOf" srcId="{72910965-DD96-4E19-BFF6-1EA5B5A6C9B6}" destId="{E49B5A71-6727-4889-AA73-36305FD051C8}" srcOrd="0" destOrd="0" presId="urn:microsoft.com/office/officeart/2005/8/layout/orgChart1"/>
    <dgm:cxn modelId="{CD013676-140E-4618-8329-96A961B19AE4}" type="presParOf" srcId="{E49B5A71-6727-4889-AA73-36305FD051C8}" destId="{75EAE6A6-631F-49E8-A43F-CDD90148A6E2}" srcOrd="0" destOrd="0" presId="urn:microsoft.com/office/officeart/2005/8/layout/orgChart1"/>
    <dgm:cxn modelId="{A7583935-D1DD-4DBC-8E9B-C359A5078E22}" type="presParOf" srcId="{E49B5A71-6727-4889-AA73-36305FD051C8}" destId="{C65A3BDD-A344-4EF4-B959-A456B5A7B9F7}" srcOrd="1" destOrd="0" presId="urn:microsoft.com/office/officeart/2005/8/layout/orgChart1"/>
    <dgm:cxn modelId="{9C218C22-286D-4445-878F-4E853B96D2BC}" type="presParOf" srcId="{72910965-DD96-4E19-BFF6-1EA5B5A6C9B6}" destId="{E33E4E50-699B-414E-B958-A37A701F1FEC}" srcOrd="1" destOrd="0" presId="urn:microsoft.com/office/officeart/2005/8/layout/orgChart1"/>
    <dgm:cxn modelId="{3EC5BF0A-68CF-49AE-BC23-F0E0E0FC2339}" type="presParOf" srcId="{72910965-DD96-4E19-BFF6-1EA5B5A6C9B6}" destId="{D54E2219-E5B8-4AA6-A504-CE769C72D6A2}" srcOrd="2" destOrd="0" presId="urn:microsoft.com/office/officeart/2005/8/layout/orgChart1"/>
    <dgm:cxn modelId="{DB03F689-19F4-4688-9B0F-8474523238C5}" type="presParOf" srcId="{337CCA60-4EB4-4F53-A1BA-294E83A62294}" destId="{13862A21-F0F9-4CFE-AC0E-A090F199B989}" srcOrd="4" destOrd="0" presId="urn:microsoft.com/office/officeart/2005/8/layout/orgChart1"/>
    <dgm:cxn modelId="{0E3854E2-DFB7-4605-9B47-6BF7320909F3}" type="presParOf" srcId="{337CCA60-4EB4-4F53-A1BA-294E83A62294}" destId="{D269300F-9534-44B8-A880-928D005A64B4}" srcOrd="5" destOrd="0" presId="urn:microsoft.com/office/officeart/2005/8/layout/orgChart1"/>
    <dgm:cxn modelId="{288F5FA4-1F05-4CF9-9C75-758BB41C537B}" type="presParOf" srcId="{D269300F-9534-44B8-A880-928D005A64B4}" destId="{C74D8ED7-06A3-4E9C-9B43-5EBC94ACD0FA}" srcOrd="0" destOrd="0" presId="urn:microsoft.com/office/officeart/2005/8/layout/orgChart1"/>
    <dgm:cxn modelId="{58B60DB9-185E-4404-B86D-4D231E1D9228}" type="presParOf" srcId="{C74D8ED7-06A3-4E9C-9B43-5EBC94ACD0FA}" destId="{E7F0A26D-0BE5-4BE5-8735-EAB2DCBEB342}" srcOrd="0" destOrd="0" presId="urn:microsoft.com/office/officeart/2005/8/layout/orgChart1"/>
    <dgm:cxn modelId="{37751815-0246-4D3D-A77A-0EB2EA975C60}" type="presParOf" srcId="{C74D8ED7-06A3-4E9C-9B43-5EBC94ACD0FA}" destId="{271F8533-346A-49CD-BD5B-BEC34B246527}" srcOrd="1" destOrd="0" presId="urn:microsoft.com/office/officeart/2005/8/layout/orgChart1"/>
    <dgm:cxn modelId="{2033817D-8F38-479A-8426-9E6B4ABDE9E5}" type="presParOf" srcId="{D269300F-9534-44B8-A880-928D005A64B4}" destId="{B56F6D57-A84E-4260-8EE5-1063A91A02F8}" srcOrd="1" destOrd="0" presId="urn:microsoft.com/office/officeart/2005/8/layout/orgChart1"/>
    <dgm:cxn modelId="{C773CBCE-1267-4C62-A051-DABE872990A3}" type="presParOf" srcId="{D269300F-9534-44B8-A880-928D005A64B4}" destId="{6D06B3AD-E195-4D3A-9EF9-B47F586CCC14}" srcOrd="2" destOrd="0" presId="urn:microsoft.com/office/officeart/2005/8/layout/orgChart1"/>
    <dgm:cxn modelId="{9895FF69-F08B-4FFB-B043-AB4E6517E34B}" type="presParOf" srcId="{E80559B3-B204-4C7E-8C7E-F371E0B34EAE}" destId="{6B7EFB56-E890-4BF3-957D-58F6AFDEDF85}" srcOrd="2" destOrd="0" presId="urn:microsoft.com/office/officeart/2005/8/layout/orgChart1"/>
    <dgm:cxn modelId="{1B71945C-FFEC-4641-BB8C-5FD3F64DBBD5}" type="presParOf" srcId="{6B7EFB56-E890-4BF3-957D-58F6AFDEDF85}" destId="{AD81FD3A-2BA8-4135-9046-5DCBAC9F968A}" srcOrd="0" destOrd="0" presId="urn:microsoft.com/office/officeart/2005/8/layout/orgChart1"/>
    <dgm:cxn modelId="{5998DB89-972A-4B81-AE1A-BF87B8DC377B}" type="presParOf" srcId="{6B7EFB56-E890-4BF3-957D-58F6AFDEDF85}" destId="{4C977E15-970F-4627-944D-601F3E0A57BA}" srcOrd="1" destOrd="0" presId="urn:microsoft.com/office/officeart/2005/8/layout/orgChart1"/>
    <dgm:cxn modelId="{E6A3E4DC-C997-45EA-BFC4-818A017C2290}" type="presParOf" srcId="{4C977E15-970F-4627-944D-601F3E0A57BA}" destId="{902ABA7F-4E13-4458-91C5-955D980B9D94}" srcOrd="0" destOrd="0" presId="urn:microsoft.com/office/officeart/2005/8/layout/orgChart1"/>
    <dgm:cxn modelId="{6C2FAC55-ECB8-47B4-B137-307416FD3E26}" type="presParOf" srcId="{902ABA7F-4E13-4458-91C5-955D980B9D94}" destId="{EF8FC5F9-C126-4353-89DE-5B7066D48DFB}" srcOrd="0" destOrd="0" presId="urn:microsoft.com/office/officeart/2005/8/layout/orgChart1"/>
    <dgm:cxn modelId="{B06B38B3-2A0E-486E-9A3D-DB1B6B052AE1}" type="presParOf" srcId="{902ABA7F-4E13-4458-91C5-955D980B9D94}" destId="{5A35D74A-FDFD-4648-8068-2D3C09E4251C}" srcOrd="1" destOrd="0" presId="urn:microsoft.com/office/officeart/2005/8/layout/orgChart1"/>
    <dgm:cxn modelId="{BE85F90E-112F-4D38-95F8-B68D300EDC58}" type="presParOf" srcId="{4C977E15-970F-4627-944D-601F3E0A57BA}" destId="{95D080F4-AB30-4E6C-847D-5F9AD0AABD57}" srcOrd="1" destOrd="0" presId="urn:microsoft.com/office/officeart/2005/8/layout/orgChart1"/>
    <dgm:cxn modelId="{9ADA9BEA-75B2-4071-AA02-16162A878892}" type="presParOf" srcId="{4C977E15-970F-4627-944D-601F3E0A57BA}" destId="{FFE9171E-36C0-49A3-A481-20FFA6A4BD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A5673-C804-4C85-9616-5FC366AC04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8912E-96AC-42EB-AD03-F0B2638FF8D1}">
      <dgm:prSet phldrT="[Text]"/>
      <dgm:spPr/>
      <dgm:t>
        <a:bodyPr/>
        <a:lstStyle/>
        <a:p>
          <a:r>
            <a:rPr lang="en-US" dirty="0"/>
            <a:t>Happy life</a:t>
          </a:r>
        </a:p>
      </dgm:t>
    </dgm:pt>
    <dgm:pt modelId="{DF0C6D4A-8107-4746-BF27-6E45E81D8802}" type="parTrans" cxnId="{0CB31A45-E5AF-4369-99C1-E2552AAF468A}">
      <dgm:prSet/>
      <dgm:spPr/>
      <dgm:t>
        <a:bodyPr/>
        <a:lstStyle/>
        <a:p>
          <a:endParaRPr lang="en-US"/>
        </a:p>
      </dgm:t>
    </dgm:pt>
    <dgm:pt modelId="{7B068CA7-8D99-4987-9BFC-659849FB7D43}" type="sibTrans" cxnId="{0CB31A45-E5AF-4369-99C1-E2552AAF468A}">
      <dgm:prSet/>
      <dgm:spPr/>
      <dgm:t>
        <a:bodyPr/>
        <a:lstStyle/>
        <a:p>
          <a:endParaRPr lang="en-US"/>
        </a:p>
      </dgm:t>
    </dgm:pt>
    <dgm:pt modelId="{F85661E8-014C-4D44-9F44-10906B77D28A}">
      <dgm:prSet phldrT="[Text]"/>
      <dgm:spPr/>
      <dgm:t>
        <a:bodyPr/>
        <a:lstStyle/>
        <a:p>
          <a:r>
            <a:rPr lang="en-US" dirty="0"/>
            <a:t>Meaningful life</a:t>
          </a:r>
        </a:p>
      </dgm:t>
    </dgm:pt>
    <dgm:pt modelId="{2FDADD60-DB22-477C-A94D-EE641A0E73F1}" type="parTrans" cxnId="{47B17573-D022-42B8-8EFB-312ED9D9429D}">
      <dgm:prSet/>
      <dgm:spPr/>
      <dgm:t>
        <a:bodyPr/>
        <a:lstStyle/>
        <a:p>
          <a:endParaRPr lang="en-US"/>
        </a:p>
      </dgm:t>
    </dgm:pt>
    <dgm:pt modelId="{05D59E4C-AB6D-413E-B917-CEF408196155}" type="sibTrans" cxnId="{47B17573-D022-42B8-8EFB-312ED9D9429D}">
      <dgm:prSet/>
      <dgm:spPr/>
      <dgm:t>
        <a:bodyPr/>
        <a:lstStyle/>
        <a:p>
          <a:endParaRPr lang="en-US"/>
        </a:p>
      </dgm:t>
    </dgm:pt>
    <dgm:pt modelId="{6DA70B67-BEC3-4E0E-8D9E-D21E1E88B120}">
      <dgm:prSet phldrT="[Text]"/>
      <dgm:spPr/>
      <dgm:t>
        <a:bodyPr/>
        <a:lstStyle/>
        <a:p>
          <a:r>
            <a:rPr lang="en-US" dirty="0"/>
            <a:t>Psychologically rich life</a:t>
          </a:r>
        </a:p>
      </dgm:t>
    </dgm:pt>
    <dgm:pt modelId="{6F29B6AC-4C12-4B1F-8EA4-B93D196F6A4B}" type="parTrans" cxnId="{0E8E9D67-C3A8-426C-9A83-99B8B63E5E19}">
      <dgm:prSet/>
      <dgm:spPr/>
      <dgm:t>
        <a:bodyPr/>
        <a:lstStyle/>
        <a:p>
          <a:endParaRPr lang="en-US"/>
        </a:p>
      </dgm:t>
    </dgm:pt>
    <dgm:pt modelId="{372E8E37-CD0E-4157-AA7D-D7DB7306BFE1}" type="sibTrans" cxnId="{0E8E9D67-C3A8-426C-9A83-99B8B63E5E19}">
      <dgm:prSet/>
      <dgm:spPr/>
      <dgm:t>
        <a:bodyPr/>
        <a:lstStyle/>
        <a:p>
          <a:endParaRPr lang="en-US"/>
        </a:p>
      </dgm:t>
    </dgm:pt>
    <dgm:pt modelId="{F6BD76AE-98C6-4C79-9E79-390F2A5778B1}" type="pres">
      <dgm:prSet presAssocID="{6A7A5673-C804-4C85-9616-5FC366AC04F8}" presName="diagram" presStyleCnt="0">
        <dgm:presLayoutVars>
          <dgm:dir/>
          <dgm:resizeHandles val="exact"/>
        </dgm:presLayoutVars>
      </dgm:prSet>
      <dgm:spPr/>
    </dgm:pt>
    <dgm:pt modelId="{1562C9C0-B58D-45B0-9339-6AF99AE2FAB5}" type="pres">
      <dgm:prSet presAssocID="{3BD8912E-96AC-42EB-AD03-F0B2638FF8D1}" presName="node" presStyleLbl="node1" presStyleIdx="0" presStyleCnt="3" custLinFactNeighborX="-32206" custLinFactNeighborY="618">
        <dgm:presLayoutVars>
          <dgm:bulletEnabled val="1"/>
        </dgm:presLayoutVars>
      </dgm:prSet>
      <dgm:spPr/>
    </dgm:pt>
    <dgm:pt modelId="{528B92BD-2201-4503-AC9E-0743E1BE19FD}" type="pres">
      <dgm:prSet presAssocID="{7B068CA7-8D99-4987-9BFC-659849FB7D43}" presName="sibTrans" presStyleCnt="0"/>
      <dgm:spPr/>
    </dgm:pt>
    <dgm:pt modelId="{02131776-D732-42F5-8C9E-14EC26786A55}" type="pres">
      <dgm:prSet presAssocID="{F85661E8-014C-4D44-9F44-10906B77D28A}" presName="node" presStyleLbl="node1" presStyleIdx="1" presStyleCnt="3" custLinFactY="15921" custLinFactNeighborX="-51237" custLinFactNeighborY="100000">
        <dgm:presLayoutVars>
          <dgm:bulletEnabled val="1"/>
        </dgm:presLayoutVars>
      </dgm:prSet>
      <dgm:spPr/>
    </dgm:pt>
    <dgm:pt modelId="{0B395471-4DE0-4750-9787-3C8CC99D3144}" type="pres">
      <dgm:prSet presAssocID="{05D59E4C-AB6D-413E-B917-CEF408196155}" presName="sibTrans" presStyleCnt="0"/>
      <dgm:spPr/>
    </dgm:pt>
    <dgm:pt modelId="{96EEB02F-25EE-4878-89AC-6A99D22F4121}" type="pres">
      <dgm:prSet presAssocID="{6DA70B67-BEC3-4E0E-8D9E-D21E1E88B120}" presName="node" presStyleLbl="node1" presStyleIdx="2" presStyleCnt="3" custLinFactY="-5428" custLinFactNeighborX="84052" custLinFactNeighborY="-100000">
        <dgm:presLayoutVars>
          <dgm:bulletEnabled val="1"/>
        </dgm:presLayoutVars>
      </dgm:prSet>
      <dgm:spPr/>
    </dgm:pt>
  </dgm:ptLst>
  <dgm:cxnLst>
    <dgm:cxn modelId="{78E20D39-7679-45C2-9029-D8DCD5540B39}" type="presOf" srcId="{6DA70B67-BEC3-4E0E-8D9E-D21E1E88B120}" destId="{96EEB02F-25EE-4878-89AC-6A99D22F4121}" srcOrd="0" destOrd="0" presId="urn:microsoft.com/office/officeart/2005/8/layout/default"/>
    <dgm:cxn modelId="{0CB31A45-E5AF-4369-99C1-E2552AAF468A}" srcId="{6A7A5673-C804-4C85-9616-5FC366AC04F8}" destId="{3BD8912E-96AC-42EB-AD03-F0B2638FF8D1}" srcOrd="0" destOrd="0" parTransId="{DF0C6D4A-8107-4746-BF27-6E45E81D8802}" sibTransId="{7B068CA7-8D99-4987-9BFC-659849FB7D43}"/>
    <dgm:cxn modelId="{0E8E9D67-C3A8-426C-9A83-99B8B63E5E19}" srcId="{6A7A5673-C804-4C85-9616-5FC366AC04F8}" destId="{6DA70B67-BEC3-4E0E-8D9E-D21E1E88B120}" srcOrd="2" destOrd="0" parTransId="{6F29B6AC-4C12-4B1F-8EA4-B93D196F6A4B}" sibTransId="{372E8E37-CD0E-4157-AA7D-D7DB7306BFE1}"/>
    <dgm:cxn modelId="{47B17573-D022-42B8-8EFB-312ED9D9429D}" srcId="{6A7A5673-C804-4C85-9616-5FC366AC04F8}" destId="{F85661E8-014C-4D44-9F44-10906B77D28A}" srcOrd="1" destOrd="0" parTransId="{2FDADD60-DB22-477C-A94D-EE641A0E73F1}" sibTransId="{05D59E4C-AB6D-413E-B917-CEF408196155}"/>
    <dgm:cxn modelId="{63A23678-EFF0-46F9-961E-DE71D8230D66}" type="presOf" srcId="{F85661E8-014C-4D44-9F44-10906B77D28A}" destId="{02131776-D732-42F5-8C9E-14EC26786A55}" srcOrd="0" destOrd="0" presId="urn:microsoft.com/office/officeart/2005/8/layout/default"/>
    <dgm:cxn modelId="{27C8E3B0-98D5-40D4-B20F-050B645B9656}" type="presOf" srcId="{3BD8912E-96AC-42EB-AD03-F0B2638FF8D1}" destId="{1562C9C0-B58D-45B0-9339-6AF99AE2FAB5}" srcOrd="0" destOrd="0" presId="urn:microsoft.com/office/officeart/2005/8/layout/default"/>
    <dgm:cxn modelId="{E7B919D7-70D8-4624-A6DB-F4FCF6C10AF1}" type="presOf" srcId="{6A7A5673-C804-4C85-9616-5FC366AC04F8}" destId="{F6BD76AE-98C6-4C79-9E79-390F2A5778B1}" srcOrd="0" destOrd="0" presId="urn:microsoft.com/office/officeart/2005/8/layout/default"/>
    <dgm:cxn modelId="{D12D4B68-08E0-4218-913F-6679437290E3}" type="presParOf" srcId="{F6BD76AE-98C6-4C79-9E79-390F2A5778B1}" destId="{1562C9C0-B58D-45B0-9339-6AF99AE2FAB5}" srcOrd="0" destOrd="0" presId="urn:microsoft.com/office/officeart/2005/8/layout/default"/>
    <dgm:cxn modelId="{85EA10A6-ECDB-4CAD-867D-253DFACCE01A}" type="presParOf" srcId="{F6BD76AE-98C6-4C79-9E79-390F2A5778B1}" destId="{528B92BD-2201-4503-AC9E-0743E1BE19FD}" srcOrd="1" destOrd="0" presId="urn:microsoft.com/office/officeart/2005/8/layout/default"/>
    <dgm:cxn modelId="{BBAA686F-D3D2-4B54-85BD-9FC2CB80C127}" type="presParOf" srcId="{F6BD76AE-98C6-4C79-9E79-390F2A5778B1}" destId="{02131776-D732-42F5-8C9E-14EC26786A55}" srcOrd="2" destOrd="0" presId="urn:microsoft.com/office/officeart/2005/8/layout/default"/>
    <dgm:cxn modelId="{A04639A7-EEF3-402E-8EDB-9FBA6D454C1D}" type="presParOf" srcId="{F6BD76AE-98C6-4C79-9E79-390F2A5778B1}" destId="{0B395471-4DE0-4750-9787-3C8CC99D3144}" srcOrd="3" destOrd="0" presId="urn:microsoft.com/office/officeart/2005/8/layout/default"/>
    <dgm:cxn modelId="{B646D69F-6288-4F7E-8B64-F4C811987C60}" type="presParOf" srcId="{F6BD76AE-98C6-4C79-9E79-390F2A5778B1}" destId="{96EEB02F-25EE-4878-89AC-6A99D22F41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1FD3A-2BA8-4135-9046-5DCBAC9F968A}">
      <dsp:nvSpPr>
        <dsp:cNvPr id="0" name=""/>
        <dsp:cNvSpPr/>
      </dsp:nvSpPr>
      <dsp:spPr>
        <a:xfrm>
          <a:off x="4064000" y="1616240"/>
          <a:ext cx="1247931" cy="109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092"/>
              </a:lnTo>
              <a:lnTo>
                <a:pt x="1247931" y="1093092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862A21-F0F9-4CFE-AC0E-A090F199B989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25097-CB6A-44A9-B28F-5A7F75A7F5A3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D2CF2-A235-4838-BB46-62622003FD58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664AC-B28A-4CA8-964B-32B1BE0B954B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Learning culture</a:t>
          </a:r>
        </a:p>
      </dsp:txBody>
      <dsp:txXfrm>
        <a:off x="2875855" y="428096"/>
        <a:ext cx="2376289" cy="1188144"/>
      </dsp:txXfrm>
    </dsp:sp>
    <dsp:sp modelId="{AFCB6220-4D24-4202-B418-435B7CD2D239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Psychological safety</a:t>
          </a:r>
        </a:p>
      </dsp:txBody>
      <dsp:txXfrm>
        <a:off x="545" y="3802426"/>
        <a:ext cx="2376289" cy="1188144"/>
      </dsp:txXfrm>
    </dsp:sp>
    <dsp:sp modelId="{75EAE6A6-631F-49E8-A43F-CDD90148A6E2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Outcome accountability</a:t>
          </a:r>
        </a:p>
      </dsp:txBody>
      <dsp:txXfrm>
        <a:off x="2875855" y="3802426"/>
        <a:ext cx="2376289" cy="1188144"/>
      </dsp:txXfrm>
    </dsp:sp>
    <dsp:sp modelId="{E7F0A26D-0BE5-4BE5-8735-EAB2DCBEB342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Process accountability</a:t>
          </a:r>
        </a:p>
      </dsp:txBody>
      <dsp:txXfrm>
        <a:off x="5751165" y="3802426"/>
        <a:ext cx="2376289" cy="1188144"/>
      </dsp:txXfrm>
    </dsp:sp>
    <dsp:sp modelId="{EF8FC5F9-C126-4353-89DE-5B7066D48DFB}">
      <dsp:nvSpPr>
        <dsp:cNvPr id="0" name=""/>
        <dsp:cNvSpPr/>
      </dsp:nvSpPr>
      <dsp:spPr>
        <a:xfrm>
          <a:off x="5311931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Performance culture</a:t>
          </a:r>
        </a:p>
      </dsp:txBody>
      <dsp:txXfrm>
        <a:off x="5311931" y="2115261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2C9C0-B58D-45B0-9339-6AF99AE2FAB5}">
      <dsp:nvSpPr>
        <dsp:cNvPr id="0" name=""/>
        <dsp:cNvSpPr/>
      </dsp:nvSpPr>
      <dsp:spPr>
        <a:xfrm>
          <a:off x="49889" y="14158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Happy life</a:t>
          </a:r>
        </a:p>
      </dsp:txBody>
      <dsp:txXfrm>
        <a:off x="49889" y="14158"/>
        <a:ext cx="3224119" cy="1934471"/>
      </dsp:txXfrm>
    </dsp:sp>
    <dsp:sp modelId="{02131776-D732-42F5-8C9E-14EC26786A55}">
      <dsp:nvSpPr>
        <dsp:cNvPr id="0" name=""/>
        <dsp:cNvSpPr/>
      </dsp:nvSpPr>
      <dsp:spPr>
        <a:xfrm>
          <a:off x="2982838" y="2244662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Meaningful life</a:t>
          </a:r>
        </a:p>
      </dsp:txBody>
      <dsp:txXfrm>
        <a:off x="2982838" y="2244662"/>
        <a:ext cx="3224119" cy="1934471"/>
      </dsp:txXfrm>
    </dsp:sp>
    <dsp:sp modelId="{96EEB02F-25EE-4878-89AC-6A99D22F4121}">
      <dsp:nvSpPr>
        <dsp:cNvPr id="0" name=""/>
        <dsp:cNvSpPr/>
      </dsp:nvSpPr>
      <dsp:spPr>
        <a:xfrm>
          <a:off x="5571452" y="219612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Psychologically rich life</a:t>
          </a:r>
        </a:p>
      </dsp:txBody>
      <dsp:txXfrm>
        <a:off x="5571452" y="219612"/>
        <a:ext cx="3224119" cy="193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590447-4828-4B4A-8445-7CD03890853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759CD3-6AB1-4AA3-85E3-ADFC50F83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0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9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3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59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6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3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84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2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4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5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3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5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0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60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WnupvMee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794" y="1447799"/>
            <a:ext cx="8825658" cy="3329581"/>
          </a:xfrm>
        </p:spPr>
        <p:txBody>
          <a:bodyPr/>
          <a:lstStyle/>
          <a:p>
            <a:r>
              <a:rPr lang="en-US" dirty="0"/>
              <a:t>Think Again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grant</a:t>
            </a:r>
          </a:p>
        </p:txBody>
      </p:sp>
    </p:spTree>
    <p:extLst>
      <p:ext uri="{BB962C8B-B14F-4D97-AF65-F5344CB8AC3E}">
        <p14:creationId xmlns:p14="http://schemas.microsoft.com/office/powerpoint/2010/main" val="177275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06F5-6394-41B5-954B-F6DE8984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Deslauriers</a:t>
            </a:r>
            <a:r>
              <a:rPr lang="en-US" dirty="0"/>
              <a:t> et al.,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1EB56-E4A4-401B-88FA-E00BCC15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854" y="2019667"/>
            <a:ext cx="3418811" cy="4195481"/>
          </a:xfrm>
        </p:spPr>
        <p:txBody>
          <a:bodyPr/>
          <a:lstStyle/>
          <a:p>
            <a:r>
              <a:rPr lang="en-US" dirty="0"/>
              <a:t>Why do students think they learn more from lectures? </a:t>
            </a:r>
          </a:p>
          <a:p>
            <a:r>
              <a:rPr lang="en-US" dirty="0"/>
              <a:t>How could you use these findings and Grant’s ideas to improve college education?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A8D00-529C-4236-9095-0BC839F7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853248"/>
            <a:ext cx="6058493" cy="41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2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17AF-C978-40CC-9D9D-E0379B34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application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37AEF5-09AC-485A-81E3-9269D66D0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033236"/>
              </p:ext>
            </p:extLst>
          </p:nvPr>
        </p:nvGraphicFramePr>
        <p:xfrm>
          <a:off x="984597" y="11529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CB648B8-0A8F-411B-85C9-BC18A2514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146" y="115298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E37B-8564-4D08-8CF9-61241114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AAB8-B39C-4774-860D-7FFF01DE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How does rethinking apply to goals? </a:t>
            </a:r>
          </a:p>
          <a:p>
            <a:r>
              <a:rPr lang="en-US" dirty="0"/>
              <a:t>How does the idea of escalation of commitment relate to changes post-COVID?</a:t>
            </a:r>
          </a:p>
          <a:p>
            <a:r>
              <a:rPr lang="en-US" dirty="0"/>
              <a:t>What does he suggest re: careers?  </a:t>
            </a:r>
          </a:p>
        </p:txBody>
      </p:sp>
      <p:pic>
        <p:nvPicPr>
          <p:cNvPr id="4098" name="Picture 2" descr="Free of Charge Creative Commons goals Image - Finger 1">
            <a:extLst>
              <a:ext uri="{FF2B5EF4-FFF2-40B4-BE49-F238E27FC236}">
                <a16:creationId xmlns:a16="http://schemas.microsoft.com/office/drawing/2014/main" id="{93149E29-87C9-4B36-AF70-A3D3B49B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72" y="3505046"/>
            <a:ext cx="4507316" cy="29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49AC-F862-49A6-B65D-8325A3ED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Oishi et al., 2021—</a:t>
            </a:r>
            <a:br>
              <a:rPr lang="en-US" dirty="0"/>
            </a:br>
            <a:r>
              <a:rPr lang="en-US" dirty="0"/>
              <a:t>Which is your ideal life?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A46E85-08E3-47C1-B20F-14DDFC0C5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92091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FBB192-8C97-40FF-8259-9FC47B3F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93" y="1379913"/>
            <a:ext cx="10961932" cy="35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A112-EA2B-42E9-862B-679EFD65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2C43-AB23-4826-AEC7-991054B1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happiness relate to “rethinking”? </a:t>
            </a:r>
          </a:p>
        </p:txBody>
      </p:sp>
      <p:pic>
        <p:nvPicPr>
          <p:cNvPr id="4" name="Picture 2" descr="Happy Person Images - Free Download on Freepik">
            <a:extLst>
              <a:ext uri="{FF2B5EF4-FFF2-40B4-BE49-F238E27FC236}">
                <a16:creationId xmlns:a16="http://schemas.microsoft.com/office/drawing/2014/main" id="{E4D70E44-828E-4418-B88A-ADD38343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2600606"/>
            <a:ext cx="6096000" cy="4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1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6505-CD9A-48BE-90E1-FABB7247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539D7-F44F-407B-81A7-362B0ED73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think of Grant’s technique in the epilogue?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5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DE91-0A5E-406C-A1E9-E2C035F3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Theories/effects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73AB-24E9-4426-AE39-76FE07CC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Inoculation theory (McGuire)</a:t>
            </a:r>
          </a:p>
          <a:p>
            <a:r>
              <a:rPr lang="en-US" dirty="0"/>
              <a:t>Reactance theory (Brehm)</a:t>
            </a:r>
          </a:p>
          <a:p>
            <a:r>
              <a:rPr lang="en-US" dirty="0"/>
              <a:t>Binary bias (zero sum)</a:t>
            </a:r>
          </a:p>
          <a:p>
            <a:r>
              <a:rPr lang="en-US" dirty="0"/>
              <a:t>Awestruck/dumbstruck effect</a:t>
            </a:r>
          </a:p>
          <a:p>
            <a:r>
              <a:rPr lang="en-US" dirty="0"/>
              <a:t>Identity foreclosure</a:t>
            </a:r>
          </a:p>
          <a:p>
            <a:r>
              <a:rPr lang="en-US" dirty="0"/>
              <a:t>Sunk costs</a:t>
            </a:r>
          </a:p>
          <a:p>
            <a:r>
              <a:rPr lang="en-US" dirty="0"/>
              <a:t>Cognitive dissonance theory (Festinger)</a:t>
            </a:r>
          </a:p>
          <a:p>
            <a:r>
              <a:rPr lang="en-US" dirty="0"/>
              <a:t>System justification theory (</a:t>
            </a:r>
            <a:r>
              <a:rPr lang="en-US" dirty="0" err="1"/>
              <a:t>Jost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6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E63C-87B9-4910-AFB2-20B14C0A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835FF-0C4D-45AC-93A1-BFE834C6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practical ways to implement these either in your own life or to your problem for this class?</a:t>
            </a:r>
          </a:p>
          <a:p>
            <a:r>
              <a:rPr lang="en-US" dirty="0"/>
              <a:t>Are some more important than others?</a:t>
            </a:r>
          </a:p>
          <a:p>
            <a:r>
              <a:rPr lang="en-US" dirty="0"/>
              <a:t>Would some have potential negative effects or caveats? </a:t>
            </a:r>
          </a:p>
        </p:txBody>
      </p:sp>
      <p:pic>
        <p:nvPicPr>
          <p:cNvPr id="6146" name="Picture 2" descr="Free of Charge Creative Commons action plan Image - Tablet 1">
            <a:extLst>
              <a:ext uri="{FF2B5EF4-FFF2-40B4-BE49-F238E27FC236}">
                <a16:creationId xmlns:a16="http://schemas.microsoft.com/office/drawing/2014/main" id="{D6CACA3A-31DF-468E-81E7-57675220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07" y="4505324"/>
            <a:ext cx="3097877" cy="20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7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articles</a:t>
            </a:r>
          </a:p>
          <a:p>
            <a:r>
              <a:rPr lang="en-US" dirty="0"/>
              <a:t>Continue looking into psychological interventions that have been done to try to change/fix your problem</a:t>
            </a:r>
          </a:p>
          <a:p>
            <a:r>
              <a:rPr lang="en-US" dirty="0"/>
              <a:t>Make notes on what has been done and what they found</a:t>
            </a:r>
          </a:p>
          <a:p>
            <a:r>
              <a:rPr lang="en-US" dirty="0"/>
              <a:t>Use </a:t>
            </a:r>
            <a:r>
              <a:rPr lang="en-US"/>
              <a:t>empirical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5BD2-27F0-4948-81D4-F266749F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104019" cy="1400530"/>
          </a:xfrm>
        </p:spPr>
        <p:txBody>
          <a:bodyPr/>
          <a:lstStyle/>
          <a:p>
            <a:r>
              <a:rPr lang="en-US" dirty="0"/>
              <a:t>How does this relate to today’s readings?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D2878-F995-4F23-AEA2-12083776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792" y="0"/>
            <a:ext cx="5047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44E0-90F5-4AE8-8C80-EAF6A10D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interviewing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8697-6363-499B-9417-13515A15A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motivational interviewing? Examples? </a:t>
            </a:r>
          </a:p>
          <a:p>
            <a:r>
              <a:rPr lang="en-US" dirty="0"/>
              <a:t>What makes it effective? (4 steps)</a:t>
            </a:r>
          </a:p>
          <a:p>
            <a:r>
              <a:rPr lang="en-US" dirty="0"/>
              <a:t>When might MI be more or less effective? </a:t>
            </a:r>
          </a:p>
          <a:p>
            <a:pPr lvl="1"/>
            <a:r>
              <a:rPr lang="en-US" dirty="0"/>
              <a:t>Wilson research on listing reasons</a:t>
            </a:r>
          </a:p>
          <a:p>
            <a:r>
              <a:rPr lang="en-US" dirty="0"/>
              <a:t>How does it differ from what typically happens in social media environments? </a:t>
            </a:r>
          </a:p>
        </p:txBody>
      </p:sp>
      <p:pic>
        <p:nvPicPr>
          <p:cNvPr id="1026" name="Picture 2" descr="Amazon.com: HAUS AND HUES Hang in There Cat Poster - Funny Cat Posters for  Wall, Cute Posters Motivational Cat Posters Inspirational Posters Hang in  There Poster UNFRAMED 12&quot; x 16&quot;: Posters &amp;">
            <a:extLst>
              <a:ext uri="{FF2B5EF4-FFF2-40B4-BE49-F238E27FC236}">
                <a16:creationId xmlns:a16="http://schemas.microsoft.com/office/drawing/2014/main" id="{6A16577B-E86A-4D45-AE18-470B3587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32" y="4349808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Wassily Kandinsky,Untitled, 1915,art Prints,Vintage Art,canvas  Wall Art,famous Art Prints, Canvas Art Poster And Wall Art Picture Print  Modern Family Bedroom Decor Posters 24x36inch(60x90cm): Posters &amp; Prints">
            <a:extLst>
              <a:ext uri="{FF2B5EF4-FFF2-40B4-BE49-F238E27FC236}">
                <a16:creationId xmlns:a16="http://schemas.microsoft.com/office/drawing/2014/main" id="{466275F4-9F94-40B3-8D2E-86BF9364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04" y="46622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ys to Motivational Interviewing - IDEA Health &amp; Fitness Association">
            <a:extLst>
              <a:ext uri="{FF2B5EF4-FFF2-40B4-BE49-F238E27FC236}">
                <a16:creationId xmlns:a16="http://schemas.microsoft.com/office/drawing/2014/main" id="{4A3B0C8D-BFA8-464F-B0E3-DBD98088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00" y="15702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1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1AE0-3502-4F24-9640-B5320816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Psych/physicians &gt; others</a:t>
            </a:r>
          </a:p>
          <a:p>
            <a:pPr lvl="1"/>
            <a:r>
              <a:rPr lang="en-US" dirty="0"/>
              <a:t>More effective if &gt; 1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494A3-8609-4C5F-B762-D25D53720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86" y="3067048"/>
            <a:ext cx="6827550" cy="337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BF512-8BE5-433B-ABCB-33C3D24E9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324308"/>
            <a:ext cx="78295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5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2E5EB-4D2F-4974-AAA5-84D6FA888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4" y="718964"/>
            <a:ext cx="9653931" cy="50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65BE-671F-482E-9143-B68EF896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founders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E010-233D-4517-9195-AC49FC72F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https://www.youtube.com/watch?v=udWnupvMee4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4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B673-47C4-45C7-B2F2-3BF64AD0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black and white or shades of gray?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BA6E-DE00-4E87-95B7-6A09AC909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idea of Coleman’s Difficult Conversations Lab? (photo by Peter T. Coleman)</a:t>
            </a:r>
          </a:p>
          <a:p>
            <a:r>
              <a:rPr lang="en-US" dirty="0"/>
              <a:t>What are examples of when this might work better/worse? </a:t>
            </a:r>
          </a:p>
          <a:p>
            <a:r>
              <a:rPr lang="en-US" dirty="0"/>
              <a:t>Is there ALWAYS a shade of gray? </a:t>
            </a:r>
          </a:p>
        </p:txBody>
      </p:sp>
      <p:pic>
        <p:nvPicPr>
          <p:cNvPr id="2050" name="Picture 2" descr="difficult conversation lab">
            <a:extLst>
              <a:ext uri="{FF2B5EF4-FFF2-40B4-BE49-F238E27FC236}">
                <a16:creationId xmlns:a16="http://schemas.microsoft.com/office/drawing/2014/main" id="{3A82C663-CD13-48D3-8718-ADC429F9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98" y="3351567"/>
            <a:ext cx="4069490" cy="30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8353B8-F6F9-44F1-80CB-32656BD50D2E}"/>
              </a:ext>
            </a:extLst>
          </p:cNvPr>
          <p:cNvSpPr/>
          <p:nvPr/>
        </p:nvSpPr>
        <p:spPr>
          <a:xfrm>
            <a:off x="1346661" y="3624021"/>
            <a:ext cx="14796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Integrative complexity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0E423-9065-4D30-8FE6-67C65BC061FE}"/>
              </a:ext>
            </a:extLst>
          </p:cNvPr>
          <p:cNvSpPr/>
          <p:nvPr/>
        </p:nvSpPr>
        <p:spPr>
          <a:xfrm>
            <a:off x="1346662" y="4638256"/>
            <a:ext cx="1479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Positive&gt;</a:t>
            </a:r>
          </a:p>
          <a:p>
            <a:pPr algn="ctr"/>
            <a:r>
              <a:rPr lang="en-US" dirty="0"/>
              <a:t>Negative emotions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9DFCF-6BB2-432E-ADBE-AD43DF90DDDC}"/>
              </a:ext>
            </a:extLst>
          </p:cNvPr>
          <p:cNvSpPr/>
          <p:nvPr/>
        </p:nvSpPr>
        <p:spPr>
          <a:xfrm>
            <a:off x="1346661" y="5652491"/>
            <a:ext cx="14796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Inquiry&gt;</a:t>
            </a:r>
          </a:p>
          <a:p>
            <a:pPr algn="ctr"/>
            <a:r>
              <a:rPr lang="en-US" dirty="0"/>
              <a:t>Advocacy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0616F-C3F6-4E68-AF13-FF89A6F75060}"/>
              </a:ext>
            </a:extLst>
          </p:cNvPr>
          <p:cNvSpPr/>
          <p:nvPr/>
        </p:nvSpPr>
        <p:spPr>
          <a:xfrm>
            <a:off x="4230152" y="4538421"/>
            <a:ext cx="1622008" cy="1075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Tractable </a:t>
            </a:r>
          </a:p>
        </p:txBody>
      </p:sp>
      <p:pic>
        <p:nvPicPr>
          <p:cNvPr id="9" name="Graphic 8" descr="Line arrow Slight curve">
            <a:extLst>
              <a:ext uri="{FF2B5EF4-FFF2-40B4-BE49-F238E27FC236}">
                <a16:creationId xmlns:a16="http://schemas.microsoft.com/office/drawing/2014/main" id="{AE908F2F-D13B-4FF7-9828-E3D88F3B0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8543" y="3723856"/>
            <a:ext cx="914400" cy="914400"/>
          </a:xfrm>
          <a:prstGeom prst="rect">
            <a:avLst/>
          </a:prstGeom>
        </p:spPr>
      </p:pic>
      <p:pic>
        <p:nvPicPr>
          <p:cNvPr id="11" name="Graphic 10" descr="Line arrow Slight curve">
            <a:extLst>
              <a:ext uri="{FF2B5EF4-FFF2-40B4-BE49-F238E27FC236}">
                <a16:creationId xmlns:a16="http://schemas.microsoft.com/office/drawing/2014/main" id="{2AFB8538-5355-4675-83A6-DD2A25276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6163" y="4737927"/>
            <a:ext cx="914400" cy="914400"/>
          </a:xfrm>
          <a:prstGeom prst="rect">
            <a:avLst/>
          </a:prstGeom>
        </p:spPr>
      </p:pic>
      <p:pic>
        <p:nvPicPr>
          <p:cNvPr id="12" name="Graphic 11" descr="Line arrow Slight curve">
            <a:extLst>
              <a:ext uri="{FF2B5EF4-FFF2-40B4-BE49-F238E27FC236}">
                <a16:creationId xmlns:a16="http://schemas.microsoft.com/office/drawing/2014/main" id="{A3BF19E0-E058-4040-B730-A64CD77D1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3459" y="56320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A7F1-4B73-4713-A4DC-DA125712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taking vs. seeking (vs. empathy)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034A2-93BC-4DF0-BDBA-2876C2D8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difference? </a:t>
            </a:r>
          </a:p>
          <a:p>
            <a:r>
              <a:rPr lang="en-US" dirty="0"/>
              <a:t>When will (and won’t) perspective taking work? Why?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C4764-9291-425A-87D3-AFFACAE7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41" y="4035483"/>
            <a:ext cx="7780203" cy="1683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D53ED6-0C3E-4E25-B322-E8324761BA60}"/>
              </a:ext>
            </a:extLst>
          </p:cNvPr>
          <p:cNvSpPr txBox="1"/>
          <p:nvPr/>
        </p:nvSpPr>
        <p:spPr>
          <a:xfrm>
            <a:off x="4068818" y="5866689"/>
            <a:ext cx="701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Quote from a letter from Utah Governor Cox while </a:t>
            </a:r>
          </a:p>
          <a:p>
            <a:r>
              <a:rPr lang="en-US" dirty="0"/>
              <a:t>Vetoing a bill on transgender children’s participation in sports</a:t>
            </a:r>
          </a:p>
        </p:txBody>
      </p:sp>
    </p:spTree>
    <p:extLst>
      <p:ext uri="{BB962C8B-B14F-4D97-AF65-F5344CB8AC3E}">
        <p14:creationId xmlns:p14="http://schemas.microsoft.com/office/powerpoint/2010/main" val="20160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6B13-25AE-4D93-913F-D6A958E9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vs. lecture; Freeman et al., 2014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986AA3-0BA2-4D9F-B8D0-D9C3CBBC9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7159" y="1853248"/>
            <a:ext cx="7224720" cy="47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7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442</Words>
  <Application>Microsoft Office PowerPoint</Application>
  <PresentationFormat>Widescreen</PresentationFormat>
  <Paragraphs>87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Think Again part 2</vt:lpstr>
      <vt:lpstr>How does this relate to today’s readings? </vt:lpstr>
      <vt:lpstr>Motivational interviewing</vt:lpstr>
      <vt:lpstr>PowerPoint Presentation</vt:lpstr>
      <vt:lpstr>PowerPoint Presentation</vt:lpstr>
      <vt:lpstr>From the founders</vt:lpstr>
      <vt:lpstr>Is it black and white or shades of gray?</vt:lpstr>
      <vt:lpstr>Perspective taking vs. seeking (vs. empathy)</vt:lpstr>
      <vt:lpstr>Active learning vs. lecture; Freeman et al., 2014</vt:lpstr>
      <vt:lpstr>Deslauriers et al., 2019</vt:lpstr>
      <vt:lpstr>Workplace application</vt:lpstr>
      <vt:lpstr>Goals</vt:lpstr>
      <vt:lpstr>Oishi et al., 2021— Which is your ideal life?  </vt:lpstr>
      <vt:lpstr>PowerPoint Presentation</vt:lpstr>
      <vt:lpstr>PowerPoint Presentation</vt:lpstr>
      <vt:lpstr>Epilogue</vt:lpstr>
      <vt:lpstr>Theories/effects</vt:lpstr>
      <vt:lpstr>Action points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2024-02-07T01:35:38Z</dcterms:created>
  <dcterms:modified xsi:type="dcterms:W3CDTF">2024-02-07T01:35:46Z</dcterms:modified>
</cp:coreProperties>
</file>