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4"/>
  </p:notesMasterIdLst>
  <p:sldIdLst>
    <p:sldId id="302" r:id="rId2"/>
    <p:sldId id="297" r:id="rId3"/>
    <p:sldId id="305" r:id="rId4"/>
    <p:sldId id="257" r:id="rId5"/>
    <p:sldId id="304" r:id="rId6"/>
    <p:sldId id="303" r:id="rId7"/>
    <p:sldId id="258" r:id="rId8"/>
    <p:sldId id="262" r:id="rId9"/>
    <p:sldId id="306" r:id="rId10"/>
    <p:sldId id="301" r:id="rId11"/>
    <p:sldId id="298" r:id="rId12"/>
    <p:sldId id="30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9" autoAdjust="0"/>
    <p:restoredTop sz="65039" autoAdjust="0"/>
  </p:normalViewPr>
  <p:slideViewPr>
    <p:cSldViewPr>
      <p:cViewPr varScale="1">
        <p:scale>
          <a:sx n="74" d="100"/>
          <a:sy n="74" d="100"/>
        </p:scale>
        <p:origin x="26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156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E6234-0BB7-4ECE-810C-ED87B7A76159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FC2C0-003C-44DF-88AD-AD793EBFE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0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C2C0-003C-44DF-88AD-AD793EBFE7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37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C2C0-003C-44DF-88AD-AD793EBFE7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3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C2C0-003C-44DF-88AD-AD793EBFE7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784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C2C0-003C-44DF-88AD-AD793EBFE7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98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C2C0-003C-44DF-88AD-AD793EBFE7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6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C2C0-003C-44DF-88AD-AD793EBFE7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41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C2C0-003C-44DF-88AD-AD793EBFE7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356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C2C0-003C-44DF-88AD-AD793EBFE7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88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C2C0-003C-44DF-88AD-AD793EBFE7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41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C2C0-003C-44DF-88AD-AD793EBFE7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86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FC2C0-003C-44DF-88AD-AD793EBFE7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21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FC2C0-003C-44DF-88AD-AD793EBFE7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0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173-1879-45D9-89DB-7BFB26EB63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4374-30AA-457C-AB93-F735310C5A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173-1879-45D9-89DB-7BFB26EB63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4374-30AA-457C-AB93-F735310C5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173-1879-45D9-89DB-7BFB26EB63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4374-30AA-457C-AB93-F735310C5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173-1879-45D9-89DB-7BFB26EB63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4374-30AA-457C-AB93-F735310C5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173-1879-45D9-89DB-7BFB26EB63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4374-30AA-457C-AB93-F735310C5A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173-1879-45D9-89DB-7BFB26EB63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4374-30AA-457C-AB93-F735310C5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173-1879-45D9-89DB-7BFB26EB63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4374-30AA-457C-AB93-F735310C5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173-1879-45D9-89DB-7BFB26EB63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4374-30AA-457C-AB93-F735310C5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173-1879-45D9-89DB-7BFB26EB63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4374-30AA-457C-AB93-F735310C5A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C173-1879-45D9-89DB-7BFB26EB63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4374-30AA-457C-AB93-F735310C5A9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5C2C173-1879-45D9-89DB-7BFB26EB63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82E4374-30AA-457C-AB93-F735310C5A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C2C173-1879-45D9-89DB-7BFB26EB6308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82E4374-30AA-457C-AB93-F735310C5A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Qualitative research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41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Effects on the qualitative researcher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think of Campbell and Silverio et al.?</a:t>
            </a:r>
          </a:p>
          <a:p>
            <a:r>
              <a:rPr lang="en-US" dirty="0"/>
              <a:t>What were some problems they talked about that would likely have not been an issue in quant research? </a:t>
            </a:r>
          </a:p>
          <a:p>
            <a:r>
              <a:rPr lang="en-US" dirty="0"/>
              <a:t>What can qual researchers do to lessen strain? </a:t>
            </a:r>
          </a:p>
          <a:p>
            <a:r>
              <a:rPr lang="en-US" dirty="0"/>
              <a:t>How would Campbell’s study have been different if she’d used quantitative measures?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71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QRPs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QRPs might you have in qualitative research? </a:t>
            </a:r>
          </a:p>
        </p:txBody>
      </p:sp>
    </p:spTree>
    <p:extLst>
      <p:ext uri="{BB962C8B-B14F-4D97-AF65-F5344CB8AC3E}">
        <p14:creationId xmlns:p14="http://schemas.microsoft.com/office/powerpoint/2010/main" val="2827922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20ED5-9DA8-4643-AA56-5047617EF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85A72-C42C-4F7C-94D7-F4C23BC2B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week—</a:t>
            </a:r>
          </a:p>
          <a:p>
            <a:pPr lvl="1"/>
            <a:r>
              <a:rPr lang="en-US" dirty="0"/>
              <a:t>final thought paper</a:t>
            </a:r>
          </a:p>
          <a:p>
            <a:pPr lvl="1"/>
            <a:r>
              <a:rPr lang="en-US" dirty="0"/>
              <a:t>final method presentations</a:t>
            </a:r>
          </a:p>
          <a:p>
            <a:pPr lvl="1"/>
            <a:r>
              <a:rPr lang="en-US" dirty="0"/>
              <a:t>final method paper (#6)</a:t>
            </a:r>
          </a:p>
          <a:p>
            <a:r>
              <a:rPr lang="en-US" dirty="0"/>
              <a:t>Final exam—</a:t>
            </a:r>
          </a:p>
          <a:p>
            <a:pPr lvl="1"/>
            <a:r>
              <a:rPr lang="en-US" dirty="0"/>
              <a:t>Monday, May 8, 1-3</a:t>
            </a:r>
          </a:p>
          <a:p>
            <a:pPr lvl="1"/>
            <a:r>
              <a:rPr lang="en-US" dirty="0"/>
              <a:t>Sabin 102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44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Christiana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3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84576-D148-4E67-9C44-F441D39FF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4B6CF-F314-45FE-8A68-44B4C8B06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you know about qualitative research before doing the readings? </a:t>
            </a:r>
          </a:p>
          <a:p>
            <a:r>
              <a:rPr lang="en-US" dirty="0"/>
              <a:t>What qualitative studies were you familiar with?</a:t>
            </a:r>
          </a:p>
        </p:txBody>
      </p:sp>
    </p:spTree>
    <p:extLst>
      <p:ext uri="{BB962C8B-B14F-4D97-AF65-F5344CB8AC3E}">
        <p14:creationId xmlns:p14="http://schemas.microsoft.com/office/powerpoint/2010/main" val="303027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Differences between </a:t>
            </a:r>
            <a:r>
              <a:rPr lang="en-US" dirty="0" err="1"/>
              <a:t>qual</a:t>
            </a:r>
            <a:r>
              <a:rPr lang="en-US" dirty="0"/>
              <a:t> and quant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research? </a:t>
            </a:r>
          </a:p>
          <a:p>
            <a:r>
              <a:rPr lang="en-US" dirty="0"/>
              <a:t>How do qualitative and quantitative research differ?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Qual</a:t>
            </a:r>
            <a:r>
              <a:rPr lang="en-US" dirty="0"/>
              <a:t> research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would you want to do qualitative (instead of quantitative) research?</a:t>
            </a:r>
          </a:p>
          <a:p>
            <a:r>
              <a:rPr lang="en-US" dirty="0"/>
              <a:t>What does qualitative research contribute? </a:t>
            </a:r>
          </a:p>
          <a:p>
            <a:pPr lvl="1"/>
            <a:r>
              <a:rPr lang="en-US" dirty="0"/>
              <a:t>Thick description</a:t>
            </a:r>
          </a:p>
          <a:p>
            <a:pPr lvl="1"/>
            <a:r>
              <a:rPr lang="en-US" dirty="0"/>
              <a:t>Critique</a:t>
            </a:r>
          </a:p>
          <a:p>
            <a:pPr lvl="1"/>
            <a:r>
              <a:rPr lang="en-US" dirty="0"/>
              <a:t>Theory Building</a:t>
            </a:r>
          </a:p>
          <a:p>
            <a:pPr lvl="1"/>
            <a:r>
              <a:rPr lang="en-US" dirty="0"/>
              <a:t>Meta-synthesis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4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qualitative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Realist approach</a:t>
            </a:r>
          </a:p>
          <a:p>
            <a:pPr lvl="1"/>
            <a:r>
              <a:rPr lang="en-US" dirty="0"/>
              <a:t>Direct</a:t>
            </a:r>
          </a:p>
          <a:p>
            <a:pPr lvl="1"/>
            <a:r>
              <a:rPr lang="en-US" dirty="0"/>
              <a:t>Critical</a:t>
            </a:r>
          </a:p>
          <a:p>
            <a:r>
              <a:rPr lang="en-US" dirty="0"/>
              <a:t>Phenomenological approach</a:t>
            </a:r>
          </a:p>
          <a:p>
            <a:r>
              <a:rPr lang="en-US" dirty="0"/>
              <a:t>Social constructionist approach</a:t>
            </a:r>
          </a:p>
        </p:txBody>
      </p:sp>
    </p:spTree>
    <p:extLst>
      <p:ext uri="{BB962C8B-B14F-4D97-AF65-F5344CB8AC3E}">
        <p14:creationId xmlns:p14="http://schemas.microsoft.com/office/powerpoint/2010/main" val="350352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Methods/approaches of qualitative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Indirect measures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Participant and nonparticipant observation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Unstructured or semi-structured interviews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Case studies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Focus groups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Content or archival analysis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Autoethnography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Discourse analysis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Participatory action research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Photovoice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Grounded theory (Glaser &amp; Strauss, 1967)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Theory and method</a:t>
            </a:r>
          </a:p>
          <a:p>
            <a:r>
              <a:rPr lang="en-US" dirty="0"/>
              <a:t>Collect data</a:t>
            </a:r>
          </a:p>
          <a:p>
            <a:r>
              <a:rPr lang="en-US" dirty="0"/>
              <a:t>Open code</a:t>
            </a:r>
          </a:p>
          <a:p>
            <a:r>
              <a:rPr lang="en-US" dirty="0"/>
              <a:t>Constant comparison (come back to </a:t>
            </a:r>
            <a:r>
              <a:rPr lang="en-US" dirty="0" err="1"/>
              <a:t>ps</a:t>
            </a:r>
            <a:r>
              <a:rPr lang="en-US" dirty="0"/>
              <a:t>)</a:t>
            </a:r>
          </a:p>
          <a:p>
            <a:r>
              <a:rPr lang="en-US" dirty="0"/>
              <a:t>Theoretical saturation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3E609-FE0D-4162-9141-5AEF3C98C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Eight criteria for qualitative research (Tracy, 2010)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CB590-5EE3-4EA3-8A06-404F74B98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Worthy topic</a:t>
            </a:r>
          </a:p>
          <a:p>
            <a:r>
              <a:rPr lang="en-US" dirty="0"/>
              <a:t>Rich rigor</a:t>
            </a:r>
          </a:p>
          <a:p>
            <a:r>
              <a:rPr lang="en-US" dirty="0"/>
              <a:t>Sincerity</a:t>
            </a:r>
          </a:p>
          <a:p>
            <a:r>
              <a:rPr lang="en-US" dirty="0"/>
              <a:t>Credibility</a:t>
            </a:r>
          </a:p>
          <a:p>
            <a:r>
              <a:rPr lang="en-US" dirty="0"/>
              <a:t>Resonance</a:t>
            </a:r>
          </a:p>
          <a:p>
            <a:r>
              <a:rPr lang="en-US" dirty="0"/>
              <a:t>Significant contribution</a:t>
            </a:r>
          </a:p>
          <a:p>
            <a:r>
              <a:rPr lang="en-US" dirty="0"/>
              <a:t>Ethical</a:t>
            </a:r>
          </a:p>
          <a:p>
            <a:r>
              <a:rPr lang="en-US" dirty="0"/>
              <a:t>Meaningful coherence</a:t>
            </a:r>
          </a:p>
        </p:txBody>
      </p:sp>
    </p:spTree>
    <p:extLst>
      <p:ext uri="{BB962C8B-B14F-4D97-AF65-F5344CB8AC3E}">
        <p14:creationId xmlns:p14="http://schemas.microsoft.com/office/powerpoint/2010/main" val="832276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272</Words>
  <Application>Microsoft Office PowerPoint</Application>
  <PresentationFormat>On-screen Show (4:3)</PresentationFormat>
  <Paragraphs>75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Qualitative research</vt:lpstr>
      <vt:lpstr>Presentations</vt:lpstr>
      <vt:lpstr>Qualitative research</vt:lpstr>
      <vt:lpstr>Differences between qual and quant</vt:lpstr>
      <vt:lpstr>Qual research focus</vt:lpstr>
      <vt:lpstr>Types of qualitative research</vt:lpstr>
      <vt:lpstr>Methods/approaches of qualitative research</vt:lpstr>
      <vt:lpstr>Grounded theory (Glaser &amp; Strauss, 1967)</vt:lpstr>
      <vt:lpstr>Eight criteria for qualitative research (Tracy, 2010)</vt:lpstr>
      <vt:lpstr>Effects on the qualitative researcher</vt:lpstr>
      <vt:lpstr>QRPs </vt:lpstr>
      <vt:lpstr>Coming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2023-04-25T19:59:33Z</dcterms:created>
  <dcterms:modified xsi:type="dcterms:W3CDTF">2023-04-25T19:59:39Z</dcterms:modified>
</cp:coreProperties>
</file>